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B_69C02B2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4" r:id="rId4"/>
    <p:sldId id="272" r:id="rId5"/>
    <p:sldId id="271" r:id="rId6"/>
    <p:sldId id="259" r:id="rId7"/>
    <p:sldId id="265" r:id="rId8"/>
    <p:sldId id="273" r:id="rId9"/>
    <p:sldId id="275" r:id="rId10"/>
    <p:sldId id="266" r:id="rId11"/>
    <p:sldId id="260" r:id="rId12"/>
    <p:sldId id="267" r:id="rId13"/>
    <p:sldId id="261" r:id="rId14"/>
    <p:sldId id="270" r:id="rId15"/>
    <p:sldId id="276" r:id="rId16"/>
    <p:sldId id="269" r:id="rId17"/>
    <p:sldId id="26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524C26-2B5A-77F3-6285-2105F2599543}" name="Rodermans, Jessie" initials="RJ" userId="S::j.rodermans@gelderland.nl::f17d1013-4e34-4d06-8777-6d775602b9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4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F6F77-8A0D-49D7-8629-82B5ECB7C7B4}" v="39" dt="2023-11-10T15:01:45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ermans, Jessie" userId="f17d1013-4e34-4d06-8777-6d775602b924" providerId="ADAL" clId="{7E6F6F77-8A0D-49D7-8629-82B5ECB7C7B4}"/>
    <pc:docChg chg="undo custSel addSld delSld modSld sldOrd">
      <pc:chgData name="Rodermans, Jessie" userId="f17d1013-4e34-4d06-8777-6d775602b924" providerId="ADAL" clId="{7E6F6F77-8A0D-49D7-8629-82B5ECB7C7B4}" dt="2023-11-10T15:04:05.386" v="4254"/>
      <pc:docMkLst>
        <pc:docMk/>
      </pc:docMkLst>
      <pc:sldChg chg="modSp mod">
        <pc:chgData name="Rodermans, Jessie" userId="f17d1013-4e34-4d06-8777-6d775602b924" providerId="ADAL" clId="{7E6F6F77-8A0D-49D7-8629-82B5ECB7C7B4}" dt="2023-11-10T14:12:26.515" v="3431" actId="1037"/>
        <pc:sldMkLst>
          <pc:docMk/>
          <pc:sldMk cId="2727900509" sldId="257"/>
        </pc:sldMkLst>
        <pc:spChg chg="mod">
          <ac:chgData name="Rodermans, Jessie" userId="f17d1013-4e34-4d06-8777-6d775602b924" providerId="ADAL" clId="{7E6F6F77-8A0D-49D7-8629-82B5ECB7C7B4}" dt="2023-11-10T14:12:26.515" v="3431" actId="1037"/>
          <ac:spMkLst>
            <pc:docMk/>
            <pc:sldMk cId="2727900509" sldId="257"/>
            <ac:spMk id="4" creationId="{AA36E587-E924-72D9-5267-F095ADD1FA49}"/>
          </ac:spMkLst>
        </pc:spChg>
      </pc:sldChg>
      <pc:sldChg chg="modSp mod">
        <pc:chgData name="Rodermans, Jessie" userId="f17d1013-4e34-4d06-8777-6d775602b924" providerId="ADAL" clId="{7E6F6F77-8A0D-49D7-8629-82B5ECB7C7B4}" dt="2023-11-10T12:00:35.513" v="206" actId="20577"/>
        <pc:sldMkLst>
          <pc:docMk/>
          <pc:sldMk cId="968021438" sldId="258"/>
        </pc:sldMkLst>
        <pc:spChg chg="mod">
          <ac:chgData name="Rodermans, Jessie" userId="f17d1013-4e34-4d06-8777-6d775602b924" providerId="ADAL" clId="{7E6F6F77-8A0D-49D7-8629-82B5ECB7C7B4}" dt="2023-11-10T12:00:35.513" v="206" actId="20577"/>
          <ac:spMkLst>
            <pc:docMk/>
            <pc:sldMk cId="968021438" sldId="258"/>
            <ac:spMk id="5" creationId="{00000000-0000-0000-0000-000000000000}"/>
          </ac:spMkLst>
        </pc:spChg>
      </pc:sldChg>
      <pc:sldChg chg="addSp delSp modSp mod ord">
        <pc:chgData name="Rodermans, Jessie" userId="f17d1013-4e34-4d06-8777-6d775602b924" providerId="ADAL" clId="{7E6F6F77-8A0D-49D7-8629-82B5ECB7C7B4}" dt="2023-11-10T13:47:24.728" v="2469" actId="115"/>
        <pc:sldMkLst>
          <pc:docMk/>
          <pc:sldMk cId="1174791554" sldId="259"/>
        </pc:sldMkLst>
        <pc:spChg chg="del mod">
          <ac:chgData name="Rodermans, Jessie" userId="f17d1013-4e34-4d06-8777-6d775602b924" providerId="ADAL" clId="{7E6F6F77-8A0D-49D7-8629-82B5ECB7C7B4}" dt="2023-11-10T13:05:56.446" v="994" actId="478"/>
          <ac:spMkLst>
            <pc:docMk/>
            <pc:sldMk cId="1174791554" sldId="259"/>
            <ac:spMk id="2" creationId="{14EE56C7-7508-A21F-918E-F8E2DA132778}"/>
          </ac:spMkLst>
        </pc:spChg>
        <pc:spChg chg="mod">
          <ac:chgData name="Rodermans, Jessie" userId="f17d1013-4e34-4d06-8777-6d775602b924" providerId="ADAL" clId="{7E6F6F77-8A0D-49D7-8629-82B5ECB7C7B4}" dt="2023-11-10T13:05:20.645" v="976" actId="20577"/>
          <ac:spMkLst>
            <pc:docMk/>
            <pc:sldMk cId="1174791554" sldId="259"/>
            <ac:spMk id="4" creationId="{00000000-0000-0000-0000-000000000000}"/>
          </ac:spMkLst>
        </pc:spChg>
        <pc:spChg chg="mod">
          <ac:chgData name="Rodermans, Jessie" userId="f17d1013-4e34-4d06-8777-6d775602b924" providerId="ADAL" clId="{7E6F6F77-8A0D-49D7-8629-82B5ECB7C7B4}" dt="2023-11-10T13:47:24.728" v="2469" actId="115"/>
          <ac:spMkLst>
            <pc:docMk/>
            <pc:sldMk cId="1174791554" sldId="259"/>
            <ac:spMk id="6" creationId="{00000000-0000-0000-0000-000000000000}"/>
          </ac:spMkLst>
        </pc:spChg>
        <pc:picChg chg="add mod modCrop">
          <ac:chgData name="Rodermans, Jessie" userId="f17d1013-4e34-4d06-8777-6d775602b924" providerId="ADAL" clId="{7E6F6F77-8A0D-49D7-8629-82B5ECB7C7B4}" dt="2023-11-10T13:36:43.515" v="2038" actId="1035"/>
          <ac:picMkLst>
            <pc:docMk/>
            <pc:sldMk cId="1174791554" sldId="259"/>
            <ac:picMk id="3" creationId="{31D3856A-D01E-BDB9-E65B-BB8D7718C49C}"/>
          </ac:picMkLst>
        </pc:picChg>
      </pc:sldChg>
      <pc:sldChg chg="modSp mod">
        <pc:chgData name="Rodermans, Jessie" userId="f17d1013-4e34-4d06-8777-6d775602b924" providerId="ADAL" clId="{7E6F6F77-8A0D-49D7-8629-82B5ECB7C7B4}" dt="2023-11-10T14:09:46.433" v="3333" actId="1035"/>
        <pc:sldMkLst>
          <pc:docMk/>
          <pc:sldMk cId="2851520792" sldId="260"/>
        </pc:sldMkLst>
        <pc:spChg chg="mod">
          <ac:chgData name="Rodermans, Jessie" userId="f17d1013-4e34-4d06-8777-6d775602b924" providerId="ADAL" clId="{7E6F6F77-8A0D-49D7-8629-82B5ECB7C7B4}" dt="2023-11-10T12:08:08.219" v="273" actId="20577"/>
          <ac:spMkLst>
            <pc:docMk/>
            <pc:sldMk cId="2851520792" sldId="260"/>
            <ac:spMk id="7" creationId="{00000000-0000-0000-0000-000000000000}"/>
          </ac:spMkLst>
        </pc:spChg>
        <pc:spChg chg="mod">
          <ac:chgData name="Rodermans, Jessie" userId="f17d1013-4e34-4d06-8777-6d775602b924" providerId="ADAL" clId="{7E6F6F77-8A0D-49D7-8629-82B5ECB7C7B4}" dt="2023-11-10T14:09:46.433" v="3333" actId="1035"/>
          <ac:spMkLst>
            <pc:docMk/>
            <pc:sldMk cId="2851520792" sldId="260"/>
            <ac:spMk id="8" creationId="{00000000-0000-0000-0000-000000000000}"/>
          </ac:spMkLst>
        </pc:spChg>
      </pc:sldChg>
      <pc:sldChg chg="ord">
        <pc:chgData name="Rodermans, Jessie" userId="f17d1013-4e34-4d06-8777-6d775602b924" providerId="ADAL" clId="{7E6F6F77-8A0D-49D7-8629-82B5ECB7C7B4}" dt="2023-11-10T10:30:30.286" v="64"/>
        <pc:sldMkLst>
          <pc:docMk/>
          <pc:sldMk cId="1835024703" sldId="261"/>
        </pc:sldMkLst>
      </pc:sldChg>
      <pc:sldChg chg="addSp delSp modSp mod modClrScheme chgLayout">
        <pc:chgData name="Rodermans, Jessie" userId="f17d1013-4e34-4d06-8777-6d775602b924" providerId="ADAL" clId="{7E6F6F77-8A0D-49D7-8629-82B5ECB7C7B4}" dt="2023-11-10T15:02:32.365" v="4253" actId="478"/>
        <pc:sldMkLst>
          <pc:docMk/>
          <pc:sldMk cId="3540563224" sldId="262"/>
        </pc:sldMkLst>
        <pc:spChg chg="add mod">
          <ac:chgData name="Rodermans, Jessie" userId="f17d1013-4e34-4d06-8777-6d775602b924" providerId="ADAL" clId="{7E6F6F77-8A0D-49D7-8629-82B5ECB7C7B4}" dt="2023-11-10T15:02:19.371" v="4252" actId="20577"/>
          <ac:spMkLst>
            <pc:docMk/>
            <pc:sldMk cId="3540563224" sldId="262"/>
            <ac:spMk id="2" creationId="{12CDD13D-F1D7-5A07-BF87-8352CA515C93}"/>
          </ac:spMkLst>
        </pc:spChg>
        <pc:spChg chg="add mod">
          <ac:chgData name="Rodermans, Jessie" userId="f17d1013-4e34-4d06-8777-6d775602b924" providerId="ADAL" clId="{7E6F6F77-8A0D-49D7-8629-82B5ECB7C7B4}" dt="2023-11-10T15:02:32.365" v="4253" actId="478"/>
          <ac:spMkLst>
            <pc:docMk/>
            <pc:sldMk cId="3540563224" sldId="262"/>
            <ac:spMk id="4" creationId="{3A2D732B-6589-5C4E-2AE0-364EE4561252}"/>
          </ac:spMkLst>
        </pc:spChg>
        <pc:spChg chg="del mod">
          <ac:chgData name="Rodermans, Jessie" userId="f17d1013-4e34-4d06-8777-6d775602b924" providerId="ADAL" clId="{7E6F6F77-8A0D-49D7-8629-82B5ECB7C7B4}" dt="2023-11-10T15:02:32.365" v="4253" actId="478"/>
          <ac:spMkLst>
            <pc:docMk/>
            <pc:sldMk cId="3540563224" sldId="262"/>
            <ac:spMk id="7" creationId="{00000000-0000-0000-0000-000000000000}"/>
          </ac:spMkLst>
        </pc:spChg>
        <pc:spChg chg="del">
          <ac:chgData name="Rodermans, Jessie" userId="f17d1013-4e34-4d06-8777-6d775602b924" providerId="ADAL" clId="{7E6F6F77-8A0D-49D7-8629-82B5ECB7C7B4}" dt="2023-11-10T14:36:51.055" v="3805" actId="26606"/>
          <ac:spMkLst>
            <pc:docMk/>
            <pc:sldMk cId="3540563224" sldId="262"/>
            <ac:spMk id="8" creationId="{00000000-0000-0000-0000-000000000000}"/>
          </ac:spMkLst>
        </pc:spChg>
        <pc:spChg chg="add mod">
          <ac:chgData name="Rodermans, Jessie" userId="f17d1013-4e34-4d06-8777-6d775602b924" providerId="ADAL" clId="{7E6F6F77-8A0D-49D7-8629-82B5ECB7C7B4}" dt="2023-11-10T14:47:46.879" v="3989" actId="1035"/>
          <ac:spMkLst>
            <pc:docMk/>
            <pc:sldMk cId="3540563224" sldId="262"/>
            <ac:spMk id="13" creationId="{ACD36687-04D9-BFFF-3817-57C2EC28FB9A}"/>
          </ac:spMkLst>
        </pc:spChg>
      </pc:sldChg>
      <pc:sldChg chg="modSp del mod">
        <pc:chgData name="Rodermans, Jessie" userId="f17d1013-4e34-4d06-8777-6d775602b924" providerId="ADAL" clId="{7E6F6F77-8A0D-49D7-8629-82B5ECB7C7B4}" dt="2023-11-10T13:57:48.959" v="2925" actId="2696"/>
        <pc:sldMkLst>
          <pc:docMk/>
          <pc:sldMk cId="1802317828" sldId="263"/>
        </pc:sldMkLst>
        <pc:spChg chg="mod">
          <ac:chgData name="Rodermans, Jessie" userId="f17d1013-4e34-4d06-8777-6d775602b924" providerId="ADAL" clId="{7E6F6F77-8A0D-49D7-8629-82B5ECB7C7B4}" dt="2023-11-10T13:50:05.600" v="2491" actId="20577"/>
          <ac:spMkLst>
            <pc:docMk/>
            <pc:sldMk cId="1802317828" sldId="263"/>
            <ac:spMk id="3" creationId="{BED50F91-3429-1E36-2A15-2EF8BFED0D4D}"/>
          </ac:spMkLst>
        </pc:spChg>
        <pc:spChg chg="mod">
          <ac:chgData name="Rodermans, Jessie" userId="f17d1013-4e34-4d06-8777-6d775602b924" providerId="ADAL" clId="{7E6F6F77-8A0D-49D7-8629-82B5ECB7C7B4}" dt="2023-11-10T13:18:46.747" v="1424" actId="20577"/>
          <ac:spMkLst>
            <pc:docMk/>
            <pc:sldMk cId="1802317828" sldId="263"/>
            <ac:spMk id="4" creationId="{F675A803-CEB2-D7C1-B590-FBACE1404808}"/>
          </ac:spMkLst>
        </pc:spChg>
      </pc:sldChg>
      <pc:sldChg chg="delSp modSp mod ord">
        <pc:chgData name="Rodermans, Jessie" userId="f17d1013-4e34-4d06-8777-6d775602b924" providerId="ADAL" clId="{7E6F6F77-8A0D-49D7-8629-82B5ECB7C7B4}" dt="2023-11-10T14:12:44.746" v="3453" actId="20577"/>
        <pc:sldMkLst>
          <pc:docMk/>
          <pc:sldMk cId="2921435580" sldId="264"/>
        </pc:sldMkLst>
        <pc:spChg chg="mod">
          <ac:chgData name="Rodermans, Jessie" userId="f17d1013-4e34-4d06-8777-6d775602b924" providerId="ADAL" clId="{7E6F6F77-8A0D-49D7-8629-82B5ECB7C7B4}" dt="2023-11-10T14:08:57.308" v="3316" actId="20577"/>
          <ac:spMkLst>
            <pc:docMk/>
            <pc:sldMk cId="2921435580" sldId="264"/>
            <ac:spMk id="2" creationId="{19B0B2D7-C2E6-98DB-A4C5-ADE6350AAF2D}"/>
          </ac:spMkLst>
        </pc:spChg>
        <pc:spChg chg="del">
          <ac:chgData name="Rodermans, Jessie" userId="f17d1013-4e34-4d06-8777-6d775602b924" providerId="ADAL" clId="{7E6F6F77-8A0D-49D7-8629-82B5ECB7C7B4}" dt="2023-11-10T12:01:03.638" v="208" actId="478"/>
          <ac:spMkLst>
            <pc:docMk/>
            <pc:sldMk cId="2921435580" sldId="264"/>
            <ac:spMk id="4" creationId="{FCB78747-115B-78C5-7030-99F46FC33411}"/>
          </ac:spMkLst>
        </pc:spChg>
        <pc:spChg chg="mod">
          <ac:chgData name="Rodermans, Jessie" userId="f17d1013-4e34-4d06-8777-6d775602b924" providerId="ADAL" clId="{7E6F6F77-8A0D-49D7-8629-82B5ECB7C7B4}" dt="2023-11-10T14:12:44.746" v="3453" actId="20577"/>
          <ac:spMkLst>
            <pc:docMk/>
            <pc:sldMk cId="2921435580" sldId="264"/>
            <ac:spMk id="5" creationId="{260DEBC2-8805-A1D0-7E9F-A16C27592D3A}"/>
          </ac:spMkLst>
        </pc:spChg>
      </pc:sldChg>
      <pc:sldChg chg="modSp mod">
        <pc:chgData name="Rodermans, Jessie" userId="f17d1013-4e34-4d06-8777-6d775602b924" providerId="ADAL" clId="{7E6F6F77-8A0D-49D7-8629-82B5ECB7C7B4}" dt="2023-11-10T13:40:34.212" v="2055" actId="20577"/>
        <pc:sldMkLst>
          <pc:docMk/>
          <pc:sldMk cId="3157754896" sldId="265"/>
        </pc:sldMkLst>
        <pc:spChg chg="mod">
          <ac:chgData name="Rodermans, Jessie" userId="f17d1013-4e34-4d06-8777-6d775602b924" providerId="ADAL" clId="{7E6F6F77-8A0D-49D7-8629-82B5ECB7C7B4}" dt="2023-11-10T13:40:34.212" v="2055" actId="20577"/>
          <ac:spMkLst>
            <pc:docMk/>
            <pc:sldMk cId="3157754896" sldId="265"/>
            <ac:spMk id="2" creationId="{AF9445ED-8DB8-BB9A-FDA2-6384ADE4E9B9}"/>
          </ac:spMkLst>
        </pc:spChg>
        <pc:spChg chg="mod">
          <ac:chgData name="Rodermans, Jessie" userId="f17d1013-4e34-4d06-8777-6d775602b924" providerId="ADAL" clId="{7E6F6F77-8A0D-49D7-8629-82B5ECB7C7B4}" dt="2023-11-10T13:08:03.428" v="1009" actId="20577"/>
          <ac:spMkLst>
            <pc:docMk/>
            <pc:sldMk cId="3157754896" sldId="265"/>
            <ac:spMk id="3" creationId="{E740881A-F89C-91A3-1747-F63BD9BD44BB}"/>
          </ac:spMkLst>
        </pc:spChg>
        <pc:spChg chg="mod">
          <ac:chgData name="Rodermans, Jessie" userId="f17d1013-4e34-4d06-8777-6d775602b924" providerId="ADAL" clId="{7E6F6F77-8A0D-49D7-8629-82B5ECB7C7B4}" dt="2023-11-10T13:08:48.009" v="1072" actId="114"/>
          <ac:spMkLst>
            <pc:docMk/>
            <pc:sldMk cId="3157754896" sldId="265"/>
            <ac:spMk id="4" creationId="{612409BD-7538-D7D3-32DD-3B72059A26E3}"/>
          </ac:spMkLst>
        </pc:spChg>
      </pc:sldChg>
      <pc:sldChg chg="addSp delSp modSp mod">
        <pc:chgData name="Rodermans, Jessie" userId="f17d1013-4e34-4d06-8777-6d775602b924" providerId="ADAL" clId="{7E6F6F77-8A0D-49D7-8629-82B5ECB7C7B4}" dt="2023-11-10T13:15:25.585" v="1381" actId="20577"/>
        <pc:sldMkLst>
          <pc:docMk/>
          <pc:sldMk cId="2448322073" sldId="266"/>
        </pc:sldMkLst>
        <pc:spChg chg="del">
          <ac:chgData name="Rodermans, Jessie" userId="f17d1013-4e34-4d06-8777-6d775602b924" providerId="ADAL" clId="{7E6F6F77-8A0D-49D7-8629-82B5ECB7C7B4}" dt="2023-11-10T12:50:55.424" v="461" actId="3680"/>
          <ac:spMkLst>
            <pc:docMk/>
            <pc:sldMk cId="2448322073" sldId="266"/>
            <ac:spMk id="2" creationId="{EBFDCF86-F09C-E6B3-7EB6-7F13943A0473}"/>
          </ac:spMkLst>
        </pc:spChg>
        <pc:spChg chg="mod">
          <ac:chgData name="Rodermans, Jessie" userId="f17d1013-4e34-4d06-8777-6d775602b924" providerId="ADAL" clId="{7E6F6F77-8A0D-49D7-8629-82B5ECB7C7B4}" dt="2023-11-10T13:12:10.043" v="1339" actId="20577"/>
          <ac:spMkLst>
            <pc:docMk/>
            <pc:sldMk cId="2448322073" sldId="266"/>
            <ac:spMk id="3" creationId="{ED2D9AAC-A2F2-7529-DE1E-26C9D070DF63}"/>
          </ac:spMkLst>
        </pc:spChg>
        <pc:spChg chg="mod">
          <ac:chgData name="Rodermans, Jessie" userId="f17d1013-4e34-4d06-8777-6d775602b924" providerId="ADAL" clId="{7E6F6F77-8A0D-49D7-8629-82B5ECB7C7B4}" dt="2023-11-10T13:12:45.036" v="1374" actId="20577"/>
          <ac:spMkLst>
            <pc:docMk/>
            <pc:sldMk cId="2448322073" sldId="266"/>
            <ac:spMk id="4" creationId="{44A18B96-0F00-75FF-E76D-0216A60971C6}"/>
          </ac:spMkLst>
        </pc:spChg>
        <pc:graphicFrameChg chg="add mod ord modGraphic">
          <ac:chgData name="Rodermans, Jessie" userId="f17d1013-4e34-4d06-8777-6d775602b924" providerId="ADAL" clId="{7E6F6F77-8A0D-49D7-8629-82B5ECB7C7B4}" dt="2023-11-10T13:15:25.585" v="1381" actId="20577"/>
          <ac:graphicFrameMkLst>
            <pc:docMk/>
            <pc:sldMk cId="2448322073" sldId="266"/>
            <ac:graphicFrameMk id="7" creationId="{58C0BBFC-551D-EBD3-5AA6-65ADD46F7FDF}"/>
          </ac:graphicFrameMkLst>
        </pc:graphicFrameChg>
      </pc:sldChg>
      <pc:sldChg chg="addSp delSp modSp mod addCm">
        <pc:chgData name="Rodermans, Jessie" userId="f17d1013-4e34-4d06-8777-6d775602b924" providerId="ADAL" clId="{7E6F6F77-8A0D-49D7-8629-82B5ECB7C7B4}" dt="2023-11-10T15:04:05.386" v="4254"/>
        <pc:sldMkLst>
          <pc:docMk/>
          <pc:sldMk cId="1774201643" sldId="267"/>
        </pc:sldMkLst>
        <pc:spChg chg="del mod">
          <ac:chgData name="Rodermans, Jessie" userId="f17d1013-4e34-4d06-8777-6d775602b924" providerId="ADAL" clId="{7E6F6F77-8A0D-49D7-8629-82B5ECB7C7B4}" dt="2023-11-10T13:50:17.146" v="2492" actId="3680"/>
          <ac:spMkLst>
            <pc:docMk/>
            <pc:sldMk cId="1774201643" sldId="267"/>
            <ac:spMk id="2" creationId="{4037BB8D-8F88-4FC0-2FFC-00BE189885E0}"/>
          </ac:spMkLst>
        </pc:spChg>
        <pc:spChg chg="mod">
          <ac:chgData name="Rodermans, Jessie" userId="f17d1013-4e34-4d06-8777-6d775602b924" providerId="ADAL" clId="{7E6F6F77-8A0D-49D7-8629-82B5ECB7C7B4}" dt="2023-11-10T13:57:33.437" v="2923" actId="20577"/>
          <ac:spMkLst>
            <pc:docMk/>
            <pc:sldMk cId="1774201643" sldId="267"/>
            <ac:spMk id="3" creationId="{DC47FA9D-349E-B6A5-86E1-4F2AB39D03D4}"/>
          </ac:spMkLst>
        </pc:spChg>
        <pc:spChg chg="add mod">
          <ac:chgData name="Rodermans, Jessie" userId="f17d1013-4e34-4d06-8777-6d775602b924" providerId="ADAL" clId="{7E6F6F77-8A0D-49D7-8629-82B5ECB7C7B4}" dt="2023-11-10T13:57:00.607" v="2891" actId="20577"/>
          <ac:spMkLst>
            <pc:docMk/>
            <pc:sldMk cId="1774201643" sldId="267"/>
            <ac:spMk id="8" creationId="{4A236264-C4AB-5CBF-992E-57E883E16CDF}"/>
          </ac:spMkLst>
        </pc:spChg>
        <pc:graphicFrameChg chg="add mod ord modGraphic">
          <ac:chgData name="Rodermans, Jessie" userId="f17d1013-4e34-4d06-8777-6d775602b924" providerId="ADAL" clId="{7E6F6F77-8A0D-49D7-8629-82B5ECB7C7B4}" dt="2023-11-10T14:39:53.417" v="3941" actId="5793"/>
          <ac:graphicFrameMkLst>
            <pc:docMk/>
            <pc:sldMk cId="1774201643" sldId="267"/>
            <ac:graphicFrameMk id="6" creationId="{D6F8C5C8-9926-9997-B03B-FF543C93FA7A}"/>
          </ac:graphicFrameMkLst>
        </pc:graphicFrameChg>
        <pc:graphicFrameChg chg="add mod modGraphic">
          <ac:chgData name="Rodermans, Jessie" userId="f17d1013-4e34-4d06-8777-6d775602b924" providerId="ADAL" clId="{7E6F6F77-8A0D-49D7-8629-82B5ECB7C7B4}" dt="2023-11-10T14:40:35.093" v="3962" actId="20577"/>
          <ac:graphicFrameMkLst>
            <pc:docMk/>
            <pc:sldMk cId="1774201643" sldId="267"/>
            <ac:graphicFrameMk id="7" creationId="{ECF2BD6C-E462-7ED2-FCC4-F5356D0F34E1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dermans, Jessie" userId="f17d1013-4e34-4d06-8777-6d775602b924" providerId="ADAL" clId="{7E6F6F77-8A0D-49D7-8629-82B5ECB7C7B4}" dt="2023-11-10T15:04:05.386" v="4254"/>
              <pc2:cmMkLst xmlns:pc2="http://schemas.microsoft.com/office/powerpoint/2019/9/main/command">
                <pc:docMk/>
                <pc:sldMk cId="1774201643" sldId="267"/>
                <pc2:cmMk id="{D164C9FA-9008-4981-8457-4F0CB4213B81}"/>
              </pc2:cmMkLst>
            </pc226:cmChg>
          </p:ext>
        </pc:extLst>
      </pc:sldChg>
      <pc:sldChg chg="del">
        <pc:chgData name="Rodermans, Jessie" userId="f17d1013-4e34-4d06-8777-6d775602b924" providerId="ADAL" clId="{7E6F6F77-8A0D-49D7-8629-82B5ECB7C7B4}" dt="2023-11-10T13:57:46.003" v="2924" actId="2696"/>
        <pc:sldMkLst>
          <pc:docMk/>
          <pc:sldMk cId="4243442399" sldId="268"/>
        </pc:sldMkLst>
      </pc:sldChg>
      <pc:sldChg chg="addSp modSp mod">
        <pc:chgData name="Rodermans, Jessie" userId="f17d1013-4e34-4d06-8777-6d775602b924" providerId="ADAL" clId="{7E6F6F77-8A0D-49D7-8629-82B5ECB7C7B4}" dt="2023-11-10T14:38:26.398" v="3866" actId="732"/>
        <pc:sldMkLst>
          <pc:docMk/>
          <pc:sldMk cId="2720460949" sldId="269"/>
        </pc:sldMkLst>
        <pc:picChg chg="add mod modCrop">
          <ac:chgData name="Rodermans, Jessie" userId="f17d1013-4e34-4d06-8777-6d775602b924" providerId="ADAL" clId="{7E6F6F77-8A0D-49D7-8629-82B5ECB7C7B4}" dt="2023-11-10T14:38:26.398" v="3866" actId="732"/>
          <ac:picMkLst>
            <pc:docMk/>
            <pc:sldMk cId="2720460949" sldId="269"/>
            <ac:picMk id="8" creationId="{4B19B747-3774-43EB-61C8-A13B9FFA53AB}"/>
          </ac:picMkLst>
        </pc:picChg>
      </pc:sldChg>
      <pc:sldChg chg="addSp delSp modSp mod">
        <pc:chgData name="Rodermans, Jessie" userId="f17d1013-4e34-4d06-8777-6d775602b924" providerId="ADAL" clId="{7E6F6F77-8A0D-49D7-8629-82B5ECB7C7B4}" dt="2023-11-10T14:47:12.596" v="3974" actId="20577"/>
        <pc:sldMkLst>
          <pc:docMk/>
          <pc:sldMk cId="3062289909" sldId="270"/>
        </pc:sldMkLst>
        <pc:spChg chg="del">
          <ac:chgData name="Rodermans, Jessie" userId="f17d1013-4e34-4d06-8777-6d775602b924" providerId="ADAL" clId="{7E6F6F77-8A0D-49D7-8629-82B5ECB7C7B4}" dt="2023-11-10T14:02:42.899" v="3087" actId="478"/>
          <ac:spMkLst>
            <pc:docMk/>
            <pc:sldMk cId="3062289909" sldId="270"/>
            <ac:spMk id="2" creationId="{052FC3CE-21CC-2C2D-141E-20091C4FC597}"/>
          </ac:spMkLst>
        </pc:spChg>
        <pc:spChg chg="mod">
          <ac:chgData name="Rodermans, Jessie" userId="f17d1013-4e34-4d06-8777-6d775602b924" providerId="ADAL" clId="{7E6F6F77-8A0D-49D7-8629-82B5ECB7C7B4}" dt="2023-11-10T10:30:43.956" v="77" actId="20577"/>
          <ac:spMkLst>
            <pc:docMk/>
            <pc:sldMk cId="3062289909" sldId="270"/>
            <ac:spMk id="3" creationId="{FF4B30D8-F517-A40B-EDB9-A8A2B203A362}"/>
          </ac:spMkLst>
        </pc:spChg>
        <pc:spChg chg="mod">
          <ac:chgData name="Rodermans, Jessie" userId="f17d1013-4e34-4d06-8777-6d775602b924" providerId="ADAL" clId="{7E6F6F77-8A0D-49D7-8629-82B5ECB7C7B4}" dt="2023-11-10T14:47:12.596" v="3974" actId="20577"/>
          <ac:spMkLst>
            <pc:docMk/>
            <pc:sldMk cId="3062289909" sldId="270"/>
            <ac:spMk id="4" creationId="{C8F2D608-32D2-3CF3-979E-8BD1BF0CC9DE}"/>
          </ac:spMkLst>
        </pc:spChg>
        <pc:picChg chg="add del">
          <ac:chgData name="Rodermans, Jessie" userId="f17d1013-4e34-4d06-8777-6d775602b924" providerId="ADAL" clId="{7E6F6F77-8A0D-49D7-8629-82B5ECB7C7B4}" dt="2023-11-10T14:33:06.236" v="3755" actId="21"/>
          <ac:picMkLst>
            <pc:docMk/>
            <pc:sldMk cId="3062289909" sldId="270"/>
            <ac:picMk id="8" creationId="{92DA2684-0CFB-79C8-9526-2CCD61839B51}"/>
          </ac:picMkLst>
        </pc:picChg>
      </pc:sldChg>
      <pc:sldChg chg="addSp delSp modSp new mod modTransition modAnim">
        <pc:chgData name="Rodermans, Jessie" userId="f17d1013-4e34-4d06-8777-6d775602b924" providerId="ADAL" clId="{7E6F6F77-8A0D-49D7-8629-82B5ECB7C7B4}" dt="2023-11-10T14:13:01.377" v="3475" actId="20577"/>
        <pc:sldMkLst>
          <pc:docMk/>
          <pc:sldMk cId="1193055007" sldId="271"/>
        </pc:sldMkLst>
        <pc:spChg chg="mod">
          <ac:chgData name="Rodermans, Jessie" userId="f17d1013-4e34-4d06-8777-6d775602b924" providerId="ADAL" clId="{7E6F6F77-8A0D-49D7-8629-82B5ECB7C7B4}" dt="2023-11-10T12:39:18.785" v="420" actId="207"/>
          <ac:spMkLst>
            <pc:docMk/>
            <pc:sldMk cId="1193055007" sldId="271"/>
            <ac:spMk id="2" creationId="{3E3035B1-F2EC-AF05-7464-2F131B858F0F}"/>
          </ac:spMkLst>
        </pc:spChg>
        <pc:spChg chg="mod">
          <ac:chgData name="Rodermans, Jessie" userId="f17d1013-4e34-4d06-8777-6d775602b924" providerId="ADAL" clId="{7E6F6F77-8A0D-49D7-8629-82B5ECB7C7B4}" dt="2023-11-10T12:29:47.017" v="302" actId="20577"/>
          <ac:spMkLst>
            <pc:docMk/>
            <pc:sldMk cId="1193055007" sldId="271"/>
            <ac:spMk id="3" creationId="{C0975789-2E2D-D396-4653-65768A64CB22}"/>
          </ac:spMkLst>
        </pc:spChg>
        <pc:spChg chg="del">
          <ac:chgData name="Rodermans, Jessie" userId="f17d1013-4e34-4d06-8777-6d775602b924" providerId="ADAL" clId="{7E6F6F77-8A0D-49D7-8629-82B5ECB7C7B4}" dt="2023-11-10T12:37:54.332" v="325" actId="478"/>
          <ac:spMkLst>
            <pc:docMk/>
            <pc:sldMk cId="1193055007" sldId="271"/>
            <ac:spMk id="4" creationId="{634115C3-FCF5-9801-81AA-B7E857DCA1A9}"/>
          </ac:spMkLst>
        </pc:spChg>
        <pc:spChg chg="mod">
          <ac:chgData name="Rodermans, Jessie" userId="f17d1013-4e34-4d06-8777-6d775602b924" providerId="ADAL" clId="{7E6F6F77-8A0D-49D7-8629-82B5ECB7C7B4}" dt="2023-11-10T14:13:01.377" v="3475" actId="20577"/>
          <ac:spMkLst>
            <pc:docMk/>
            <pc:sldMk cId="1193055007" sldId="271"/>
            <ac:spMk id="5" creationId="{50E8403E-C847-03EF-8FFD-D8A189C933AC}"/>
          </ac:spMkLst>
        </pc:spChg>
        <pc:spChg chg="add mod">
          <ac:chgData name="Rodermans, Jessie" userId="f17d1013-4e34-4d06-8777-6d775602b924" providerId="ADAL" clId="{7E6F6F77-8A0D-49D7-8629-82B5ECB7C7B4}" dt="2023-11-10T12:42:12.786" v="425" actId="1582"/>
          <ac:spMkLst>
            <pc:docMk/>
            <pc:sldMk cId="1193055007" sldId="271"/>
            <ac:spMk id="9" creationId="{1B703F3A-0D38-E7C3-54CD-25068D31B330}"/>
          </ac:spMkLst>
        </pc:spChg>
        <pc:picChg chg="add mod modCrop">
          <ac:chgData name="Rodermans, Jessie" userId="f17d1013-4e34-4d06-8777-6d775602b924" providerId="ADAL" clId="{7E6F6F77-8A0D-49D7-8629-82B5ECB7C7B4}" dt="2023-11-10T12:37:33.054" v="310" actId="14100"/>
          <ac:picMkLst>
            <pc:docMk/>
            <pc:sldMk cId="1193055007" sldId="271"/>
            <ac:picMk id="8" creationId="{8D360210-A924-C655-7873-454F682E3A54}"/>
          </ac:picMkLst>
        </pc:picChg>
      </pc:sldChg>
      <pc:sldChg chg="addSp delSp modSp new mod modClrScheme modAnim chgLayout">
        <pc:chgData name="Rodermans, Jessie" userId="f17d1013-4e34-4d06-8777-6d775602b924" providerId="ADAL" clId="{7E6F6F77-8A0D-49D7-8629-82B5ECB7C7B4}" dt="2023-11-10T14:12:51.862" v="3463" actId="20577"/>
        <pc:sldMkLst>
          <pc:docMk/>
          <pc:sldMk cId="785942836" sldId="272"/>
        </pc:sldMkLst>
        <pc:spChg chg="del">
          <ac:chgData name="Rodermans, Jessie" userId="f17d1013-4e34-4d06-8777-6d775602b924" providerId="ADAL" clId="{7E6F6F77-8A0D-49D7-8629-82B5ECB7C7B4}" dt="2023-11-10T12:30:56.885" v="305" actId="26606"/>
          <ac:spMkLst>
            <pc:docMk/>
            <pc:sldMk cId="785942836" sldId="272"/>
            <ac:spMk id="2" creationId="{AC4F0110-88EC-66DF-3202-9CF8435303A3}"/>
          </ac:spMkLst>
        </pc:spChg>
        <pc:spChg chg="del">
          <ac:chgData name="Rodermans, Jessie" userId="f17d1013-4e34-4d06-8777-6d775602b924" providerId="ADAL" clId="{7E6F6F77-8A0D-49D7-8629-82B5ECB7C7B4}" dt="2023-11-10T12:30:56.885" v="305" actId="26606"/>
          <ac:spMkLst>
            <pc:docMk/>
            <pc:sldMk cId="785942836" sldId="272"/>
            <ac:spMk id="3" creationId="{D18AAE24-888D-917A-ABD2-3F7201F8CD5C}"/>
          </ac:spMkLst>
        </pc:spChg>
        <pc:spChg chg="del">
          <ac:chgData name="Rodermans, Jessie" userId="f17d1013-4e34-4d06-8777-6d775602b924" providerId="ADAL" clId="{7E6F6F77-8A0D-49D7-8629-82B5ECB7C7B4}" dt="2023-11-10T12:30:56.885" v="305" actId="26606"/>
          <ac:spMkLst>
            <pc:docMk/>
            <pc:sldMk cId="785942836" sldId="272"/>
            <ac:spMk id="4" creationId="{F30F5EBD-7A1D-88F7-E44E-04784C1D9624}"/>
          </ac:spMkLst>
        </pc:spChg>
        <pc:spChg chg="mod ord">
          <ac:chgData name="Rodermans, Jessie" userId="f17d1013-4e34-4d06-8777-6d775602b924" providerId="ADAL" clId="{7E6F6F77-8A0D-49D7-8629-82B5ECB7C7B4}" dt="2023-11-10T14:12:51.862" v="3463" actId="20577"/>
          <ac:spMkLst>
            <pc:docMk/>
            <pc:sldMk cId="785942836" sldId="272"/>
            <ac:spMk id="5" creationId="{F0555838-ADF6-3B4B-4118-EE55D2F090A0}"/>
          </ac:spMkLst>
        </pc:spChg>
        <pc:spChg chg="mod ord">
          <ac:chgData name="Rodermans, Jessie" userId="f17d1013-4e34-4d06-8777-6d775602b924" providerId="ADAL" clId="{7E6F6F77-8A0D-49D7-8629-82B5ECB7C7B4}" dt="2023-11-10T12:30:56.885" v="305" actId="26606"/>
          <ac:spMkLst>
            <pc:docMk/>
            <pc:sldMk cId="785942836" sldId="272"/>
            <ac:spMk id="6" creationId="{02826258-DD0F-FCB6-BF88-237D63EDEC73}"/>
          </ac:spMkLst>
        </pc:spChg>
        <pc:spChg chg="add mod">
          <ac:chgData name="Rodermans, Jessie" userId="f17d1013-4e34-4d06-8777-6d775602b924" providerId="ADAL" clId="{7E6F6F77-8A0D-49D7-8629-82B5ECB7C7B4}" dt="2023-11-10T12:45:17.280" v="436" actId="1582"/>
          <ac:spMkLst>
            <pc:docMk/>
            <pc:sldMk cId="785942836" sldId="272"/>
            <ac:spMk id="9" creationId="{F1E35B6E-B0C7-0C08-5E55-D05007EE6410}"/>
          </ac:spMkLst>
        </pc:spChg>
        <pc:spChg chg="add mod">
          <ac:chgData name="Rodermans, Jessie" userId="f17d1013-4e34-4d06-8777-6d775602b924" providerId="ADAL" clId="{7E6F6F77-8A0D-49D7-8629-82B5ECB7C7B4}" dt="2023-11-10T12:46:09.358" v="442" actId="207"/>
          <ac:spMkLst>
            <pc:docMk/>
            <pc:sldMk cId="785942836" sldId="272"/>
            <ac:spMk id="10" creationId="{3A1D17C7-0654-DD3D-0100-DC5BA152FE85}"/>
          </ac:spMkLst>
        </pc:spChg>
        <pc:spChg chg="add mod">
          <ac:chgData name="Rodermans, Jessie" userId="f17d1013-4e34-4d06-8777-6d775602b924" providerId="ADAL" clId="{7E6F6F77-8A0D-49D7-8629-82B5ECB7C7B4}" dt="2023-11-10T12:46:41.055" v="448" actId="1582"/>
          <ac:spMkLst>
            <pc:docMk/>
            <pc:sldMk cId="785942836" sldId="272"/>
            <ac:spMk id="11" creationId="{09B3B6DA-E3B0-C58B-4661-D54F6D8DC167}"/>
          </ac:spMkLst>
        </pc:spChg>
        <pc:spChg chg="add mod">
          <ac:chgData name="Rodermans, Jessie" userId="f17d1013-4e34-4d06-8777-6d775602b924" providerId="ADAL" clId="{7E6F6F77-8A0D-49D7-8629-82B5ECB7C7B4}" dt="2023-11-10T12:47:14.386" v="458" actId="1035"/>
          <ac:spMkLst>
            <pc:docMk/>
            <pc:sldMk cId="785942836" sldId="272"/>
            <ac:spMk id="12" creationId="{7D7DCBB1-31AD-1E26-D834-C5436CDE96AF}"/>
          </ac:spMkLst>
        </pc:spChg>
        <pc:spChg chg="add mod">
          <ac:chgData name="Rodermans, Jessie" userId="f17d1013-4e34-4d06-8777-6d775602b924" providerId="ADAL" clId="{7E6F6F77-8A0D-49D7-8629-82B5ECB7C7B4}" dt="2023-11-10T12:44:27.243" v="429" actId="14100"/>
          <ac:spMkLst>
            <pc:docMk/>
            <pc:sldMk cId="785942836" sldId="272"/>
            <ac:spMk id="13" creationId="{2A65E17F-2A90-3C50-A57D-C98B0CEFFB1D}"/>
          </ac:spMkLst>
        </pc:spChg>
        <pc:picChg chg="add mod">
          <ac:chgData name="Rodermans, Jessie" userId="f17d1013-4e34-4d06-8777-6d775602b924" providerId="ADAL" clId="{7E6F6F77-8A0D-49D7-8629-82B5ECB7C7B4}" dt="2023-11-10T12:44:33.340" v="431" actId="14100"/>
          <ac:picMkLst>
            <pc:docMk/>
            <pc:sldMk cId="785942836" sldId="272"/>
            <ac:picMk id="8" creationId="{169F83E2-C2BC-BD02-459F-A764FA7BE0D1}"/>
          </ac:picMkLst>
        </pc:picChg>
      </pc:sldChg>
      <pc:sldChg chg="modSp add mod">
        <pc:chgData name="Rodermans, Jessie" userId="f17d1013-4e34-4d06-8777-6d775602b924" providerId="ADAL" clId="{7E6F6F77-8A0D-49D7-8629-82B5ECB7C7B4}" dt="2023-11-10T13:09:51.046" v="1228" actId="5793"/>
        <pc:sldMkLst>
          <pc:docMk/>
          <pc:sldMk cId="1561615585" sldId="273"/>
        </pc:sldMkLst>
        <pc:spChg chg="mod">
          <ac:chgData name="Rodermans, Jessie" userId="f17d1013-4e34-4d06-8777-6d775602b924" providerId="ADAL" clId="{7E6F6F77-8A0D-49D7-8629-82B5ECB7C7B4}" dt="2023-11-10T13:09:51.046" v="1228" actId="5793"/>
          <ac:spMkLst>
            <pc:docMk/>
            <pc:sldMk cId="1561615585" sldId="273"/>
            <ac:spMk id="2" creationId="{AF9445ED-8DB8-BB9A-FDA2-6384ADE4E9B9}"/>
          </ac:spMkLst>
        </pc:spChg>
        <pc:spChg chg="mod">
          <ac:chgData name="Rodermans, Jessie" userId="f17d1013-4e34-4d06-8777-6d775602b924" providerId="ADAL" clId="{7E6F6F77-8A0D-49D7-8629-82B5ECB7C7B4}" dt="2023-11-10T13:09:19.851" v="1122" actId="20577"/>
          <ac:spMkLst>
            <pc:docMk/>
            <pc:sldMk cId="1561615585" sldId="273"/>
            <ac:spMk id="3" creationId="{E740881A-F89C-91A3-1747-F63BD9BD44BB}"/>
          </ac:spMkLst>
        </pc:spChg>
        <pc:spChg chg="mod">
          <ac:chgData name="Rodermans, Jessie" userId="f17d1013-4e34-4d06-8777-6d775602b924" providerId="ADAL" clId="{7E6F6F77-8A0D-49D7-8629-82B5ECB7C7B4}" dt="2023-11-10T13:09:28.372" v="1134" actId="20577"/>
          <ac:spMkLst>
            <pc:docMk/>
            <pc:sldMk cId="1561615585" sldId="273"/>
            <ac:spMk id="4" creationId="{612409BD-7538-D7D3-32DD-3B72059A26E3}"/>
          </ac:spMkLst>
        </pc:spChg>
      </pc:sldChg>
      <pc:sldChg chg="new del">
        <pc:chgData name="Rodermans, Jessie" userId="f17d1013-4e34-4d06-8777-6d775602b924" providerId="ADAL" clId="{7E6F6F77-8A0D-49D7-8629-82B5ECB7C7B4}" dt="2023-11-10T13:10:16.882" v="1231" actId="2696"/>
        <pc:sldMkLst>
          <pc:docMk/>
          <pc:sldMk cId="1664296260" sldId="274"/>
        </pc:sldMkLst>
      </pc:sldChg>
      <pc:sldChg chg="modSp add mod">
        <pc:chgData name="Rodermans, Jessie" userId="f17d1013-4e34-4d06-8777-6d775602b924" providerId="ADAL" clId="{7E6F6F77-8A0D-49D7-8629-82B5ECB7C7B4}" dt="2023-11-10T13:30:37.504" v="1826" actId="5793"/>
        <pc:sldMkLst>
          <pc:docMk/>
          <pc:sldMk cId="814460906" sldId="275"/>
        </pc:sldMkLst>
        <pc:spChg chg="mod">
          <ac:chgData name="Rodermans, Jessie" userId="f17d1013-4e34-4d06-8777-6d775602b924" providerId="ADAL" clId="{7E6F6F77-8A0D-49D7-8629-82B5ECB7C7B4}" dt="2023-11-10T13:30:37.504" v="1826" actId="5793"/>
          <ac:spMkLst>
            <pc:docMk/>
            <pc:sldMk cId="814460906" sldId="275"/>
            <ac:spMk id="2" creationId="{AF9445ED-8DB8-BB9A-FDA2-6384ADE4E9B9}"/>
          </ac:spMkLst>
        </pc:spChg>
        <pc:spChg chg="mod">
          <ac:chgData name="Rodermans, Jessie" userId="f17d1013-4e34-4d06-8777-6d775602b924" providerId="ADAL" clId="{7E6F6F77-8A0D-49D7-8629-82B5ECB7C7B4}" dt="2023-11-10T13:10:34.548" v="1268" actId="20577"/>
          <ac:spMkLst>
            <pc:docMk/>
            <pc:sldMk cId="814460906" sldId="275"/>
            <ac:spMk id="3" creationId="{E740881A-F89C-91A3-1747-F63BD9BD44BB}"/>
          </ac:spMkLst>
        </pc:spChg>
        <pc:spChg chg="mod">
          <ac:chgData name="Rodermans, Jessie" userId="f17d1013-4e34-4d06-8777-6d775602b924" providerId="ADAL" clId="{7E6F6F77-8A0D-49D7-8629-82B5ECB7C7B4}" dt="2023-11-10T13:10:47.980" v="1311" actId="20577"/>
          <ac:spMkLst>
            <pc:docMk/>
            <pc:sldMk cId="814460906" sldId="275"/>
            <ac:spMk id="4" creationId="{612409BD-7538-D7D3-32DD-3B72059A26E3}"/>
          </ac:spMkLst>
        </pc:spChg>
      </pc:sldChg>
      <pc:sldChg chg="addSp delSp modSp new mod modClrScheme chgLayout">
        <pc:chgData name="Rodermans, Jessie" userId="f17d1013-4e34-4d06-8777-6d775602b924" providerId="ADAL" clId="{7E6F6F77-8A0D-49D7-8629-82B5ECB7C7B4}" dt="2023-11-10T14:33:46.560" v="3762" actId="14100"/>
        <pc:sldMkLst>
          <pc:docMk/>
          <pc:sldMk cId="587579551" sldId="276"/>
        </pc:sldMkLst>
        <pc:spChg chg="del">
          <ac:chgData name="Rodermans, Jessie" userId="f17d1013-4e34-4d06-8777-6d775602b924" providerId="ADAL" clId="{7E6F6F77-8A0D-49D7-8629-82B5ECB7C7B4}" dt="2023-11-10T14:33:20.797" v="3758" actId="26606"/>
          <ac:spMkLst>
            <pc:docMk/>
            <pc:sldMk cId="587579551" sldId="276"/>
            <ac:spMk id="2" creationId="{A6A153D2-DFD7-2D5A-3443-B0E35BFBFF3C}"/>
          </ac:spMkLst>
        </pc:spChg>
        <pc:spChg chg="del">
          <ac:chgData name="Rodermans, Jessie" userId="f17d1013-4e34-4d06-8777-6d775602b924" providerId="ADAL" clId="{7E6F6F77-8A0D-49D7-8629-82B5ECB7C7B4}" dt="2023-11-10T14:33:20.797" v="3758" actId="26606"/>
          <ac:spMkLst>
            <pc:docMk/>
            <pc:sldMk cId="587579551" sldId="276"/>
            <ac:spMk id="3" creationId="{0BF65C89-F754-2259-E164-55C848C5361A}"/>
          </ac:spMkLst>
        </pc:spChg>
        <pc:spChg chg="del">
          <ac:chgData name="Rodermans, Jessie" userId="f17d1013-4e34-4d06-8777-6d775602b924" providerId="ADAL" clId="{7E6F6F77-8A0D-49D7-8629-82B5ECB7C7B4}" dt="2023-11-10T14:33:20.797" v="3758" actId="26606"/>
          <ac:spMkLst>
            <pc:docMk/>
            <pc:sldMk cId="587579551" sldId="276"/>
            <ac:spMk id="4" creationId="{66AB622F-008A-1E0D-FC29-5F81BB02E38C}"/>
          </ac:spMkLst>
        </pc:spChg>
        <pc:spChg chg="mod modVis">
          <ac:chgData name="Rodermans, Jessie" userId="f17d1013-4e34-4d06-8777-6d775602b924" providerId="ADAL" clId="{7E6F6F77-8A0D-49D7-8629-82B5ECB7C7B4}" dt="2023-11-10T14:33:20.797" v="3758" actId="26606"/>
          <ac:spMkLst>
            <pc:docMk/>
            <pc:sldMk cId="587579551" sldId="276"/>
            <ac:spMk id="5" creationId="{6E3893DF-8B26-EDB8-6C80-ADC1CC59CA97}"/>
          </ac:spMkLst>
        </pc:spChg>
        <pc:spChg chg="mod modVis">
          <ac:chgData name="Rodermans, Jessie" userId="f17d1013-4e34-4d06-8777-6d775602b924" providerId="ADAL" clId="{7E6F6F77-8A0D-49D7-8629-82B5ECB7C7B4}" dt="2023-11-10T14:33:20.797" v="3758" actId="26606"/>
          <ac:spMkLst>
            <pc:docMk/>
            <pc:sldMk cId="587579551" sldId="276"/>
            <ac:spMk id="6" creationId="{792B0024-FAE8-5335-0542-5660A42F9758}"/>
          </ac:spMkLst>
        </pc:spChg>
        <pc:picChg chg="add mod ord modCrop">
          <ac:chgData name="Rodermans, Jessie" userId="f17d1013-4e34-4d06-8777-6d775602b924" providerId="ADAL" clId="{7E6F6F77-8A0D-49D7-8629-82B5ECB7C7B4}" dt="2023-11-10T14:33:46.560" v="3762" actId="14100"/>
          <ac:picMkLst>
            <pc:docMk/>
            <pc:sldMk cId="587579551" sldId="276"/>
            <ac:picMk id="7" creationId="{4C045A03-66AD-A49B-B386-CC819CA78A9B}"/>
          </ac:picMkLst>
        </pc:picChg>
      </pc:sldChg>
      <pc:sldChg chg="delSp modSp new del mod">
        <pc:chgData name="Rodermans, Jessie" userId="f17d1013-4e34-4d06-8777-6d775602b924" providerId="ADAL" clId="{7E6F6F77-8A0D-49D7-8629-82B5ECB7C7B4}" dt="2023-11-10T15:01:23.157" v="4208" actId="2696"/>
        <pc:sldMkLst>
          <pc:docMk/>
          <pc:sldMk cId="2939787893" sldId="277"/>
        </pc:sldMkLst>
        <pc:spChg chg="del">
          <ac:chgData name="Rodermans, Jessie" userId="f17d1013-4e34-4d06-8777-6d775602b924" providerId="ADAL" clId="{7E6F6F77-8A0D-49D7-8629-82B5ECB7C7B4}" dt="2023-11-10T14:51:17.333" v="4052" actId="478"/>
          <ac:spMkLst>
            <pc:docMk/>
            <pc:sldMk cId="2939787893" sldId="277"/>
            <ac:spMk id="2" creationId="{D320241C-D690-2DF7-753B-03D0DCD09A6F}"/>
          </ac:spMkLst>
        </pc:spChg>
        <pc:spChg chg="mod">
          <ac:chgData name="Rodermans, Jessie" userId="f17d1013-4e34-4d06-8777-6d775602b924" providerId="ADAL" clId="{7E6F6F77-8A0D-49D7-8629-82B5ECB7C7B4}" dt="2023-11-10T14:50:51.572" v="4015" actId="14100"/>
          <ac:spMkLst>
            <pc:docMk/>
            <pc:sldMk cId="2939787893" sldId="277"/>
            <ac:spMk id="3" creationId="{02E09E0C-3B67-A794-E5FC-16607FAC9224}"/>
          </ac:spMkLst>
        </pc:spChg>
        <pc:spChg chg="mod">
          <ac:chgData name="Rodermans, Jessie" userId="f17d1013-4e34-4d06-8777-6d775602b924" providerId="ADAL" clId="{7E6F6F77-8A0D-49D7-8629-82B5ECB7C7B4}" dt="2023-11-10T14:59:45.401" v="4207" actId="20577"/>
          <ac:spMkLst>
            <pc:docMk/>
            <pc:sldMk cId="2939787893" sldId="277"/>
            <ac:spMk id="4" creationId="{DA182A14-C10F-E95A-A4CF-09BABCE14536}"/>
          </ac:spMkLst>
        </pc:spChg>
      </pc:sldChg>
    </pc:docChg>
  </pc:docChgLst>
  <pc:docChgLst>
    <pc:chgData name="Rodermans, Jessie" userId="f17d1013-4e34-4d06-8777-6d775602b924" providerId="ADAL" clId="{3906B5DE-4551-43CE-B190-ED5096423ACF}"/>
    <pc:docChg chg="custSel addSld delSld modSld sldOrd">
      <pc:chgData name="Rodermans, Jessie" userId="f17d1013-4e34-4d06-8777-6d775602b924" providerId="ADAL" clId="{3906B5DE-4551-43CE-B190-ED5096423ACF}" dt="2023-11-07T15:15:56.212" v="793" actId="20577"/>
      <pc:docMkLst>
        <pc:docMk/>
      </pc:docMkLst>
      <pc:sldChg chg="del">
        <pc:chgData name="Rodermans, Jessie" userId="f17d1013-4e34-4d06-8777-6d775602b924" providerId="ADAL" clId="{3906B5DE-4551-43CE-B190-ED5096423ACF}" dt="2023-11-07T14:58:21.241" v="0" actId="2696"/>
        <pc:sldMkLst>
          <pc:docMk/>
          <pc:sldMk cId="1795417566" sldId="256"/>
        </pc:sldMkLst>
      </pc:sldChg>
      <pc:sldChg chg="addSp modSp mod">
        <pc:chgData name="Rodermans, Jessie" userId="f17d1013-4e34-4d06-8777-6d775602b924" providerId="ADAL" clId="{3906B5DE-4551-43CE-B190-ED5096423ACF}" dt="2023-11-07T15:01:56.918" v="200" actId="1076"/>
        <pc:sldMkLst>
          <pc:docMk/>
          <pc:sldMk cId="2727900509" sldId="257"/>
        </pc:sldMkLst>
        <pc:spChg chg="mod">
          <ac:chgData name="Rodermans, Jessie" userId="f17d1013-4e34-4d06-8777-6d775602b924" providerId="ADAL" clId="{3906B5DE-4551-43CE-B190-ED5096423ACF}" dt="2023-11-07T15:01:05.894" v="194" actId="1035"/>
          <ac:spMkLst>
            <pc:docMk/>
            <pc:sldMk cId="2727900509" sldId="257"/>
            <ac:spMk id="2" creationId="{00000000-0000-0000-0000-000000000000}"/>
          </ac:spMkLst>
        </pc:spChg>
        <pc:spChg chg="mod">
          <ac:chgData name="Rodermans, Jessie" userId="f17d1013-4e34-4d06-8777-6d775602b924" providerId="ADAL" clId="{3906B5DE-4551-43CE-B190-ED5096423ACF}" dt="2023-11-07T15:00:59.477" v="179" actId="1035"/>
          <ac:spMkLst>
            <pc:docMk/>
            <pc:sldMk cId="2727900509" sldId="257"/>
            <ac:spMk id="3" creationId="{00000000-0000-0000-0000-000000000000}"/>
          </ac:spMkLst>
        </pc:spChg>
        <pc:spChg chg="add mod">
          <ac:chgData name="Rodermans, Jessie" userId="f17d1013-4e34-4d06-8777-6d775602b924" providerId="ADAL" clId="{3906B5DE-4551-43CE-B190-ED5096423ACF}" dt="2023-11-07T14:59:42.513" v="142" actId="20577"/>
          <ac:spMkLst>
            <pc:docMk/>
            <pc:sldMk cId="2727900509" sldId="257"/>
            <ac:spMk id="4" creationId="{AA36E587-E924-72D9-5267-F095ADD1FA49}"/>
          </ac:spMkLst>
        </pc:spChg>
        <pc:picChg chg="add mod">
          <ac:chgData name="Rodermans, Jessie" userId="f17d1013-4e34-4d06-8777-6d775602b924" providerId="ADAL" clId="{3906B5DE-4551-43CE-B190-ED5096423ACF}" dt="2023-11-07T15:01:56.918" v="200" actId="1076"/>
          <ac:picMkLst>
            <pc:docMk/>
            <pc:sldMk cId="2727900509" sldId="257"/>
            <ac:picMk id="5" creationId="{1542CBBB-C478-3EB2-C182-308EBCAFE8AF}"/>
          </ac:picMkLst>
        </pc:picChg>
        <pc:picChg chg="add mod">
          <ac:chgData name="Rodermans, Jessie" userId="f17d1013-4e34-4d06-8777-6d775602b924" providerId="ADAL" clId="{3906B5DE-4551-43CE-B190-ED5096423ACF}" dt="2023-11-07T15:01:49.573" v="199" actId="1076"/>
          <ac:picMkLst>
            <pc:docMk/>
            <pc:sldMk cId="2727900509" sldId="257"/>
            <ac:picMk id="6" creationId="{074501FB-1689-13CA-D990-63309C7E254E}"/>
          </ac:picMkLst>
        </pc:picChg>
      </pc:sldChg>
      <pc:sldChg chg="modSp mod">
        <pc:chgData name="Rodermans, Jessie" userId="f17d1013-4e34-4d06-8777-6d775602b924" providerId="ADAL" clId="{3906B5DE-4551-43CE-B190-ED5096423ACF}" dt="2023-11-07T15:03:25.207" v="300" actId="20577"/>
        <pc:sldMkLst>
          <pc:docMk/>
          <pc:sldMk cId="968021438" sldId="258"/>
        </pc:sldMkLst>
        <pc:spChg chg="mod">
          <ac:chgData name="Rodermans, Jessie" userId="f17d1013-4e34-4d06-8777-6d775602b924" providerId="ADAL" clId="{3906B5DE-4551-43CE-B190-ED5096423ACF}" dt="2023-11-07T15:02:26.579" v="211" actId="5793"/>
          <ac:spMkLst>
            <pc:docMk/>
            <pc:sldMk cId="968021438" sldId="258"/>
            <ac:spMk id="4" creationId="{00000000-0000-0000-0000-000000000000}"/>
          </ac:spMkLst>
        </pc:spChg>
        <pc:spChg chg="mod">
          <ac:chgData name="Rodermans, Jessie" userId="f17d1013-4e34-4d06-8777-6d775602b924" providerId="ADAL" clId="{3906B5DE-4551-43CE-B190-ED5096423ACF}" dt="2023-11-07T15:03:25.207" v="300" actId="20577"/>
          <ac:spMkLst>
            <pc:docMk/>
            <pc:sldMk cId="968021438" sldId="258"/>
            <ac:spMk id="5" creationId="{00000000-0000-0000-0000-000000000000}"/>
          </ac:spMkLst>
        </pc:spChg>
      </pc:sldChg>
      <pc:sldChg chg="modSp mod">
        <pc:chgData name="Rodermans, Jessie" userId="f17d1013-4e34-4d06-8777-6d775602b924" providerId="ADAL" clId="{3906B5DE-4551-43CE-B190-ED5096423ACF}" dt="2023-11-07T15:13:36.493" v="645" actId="20577"/>
        <pc:sldMkLst>
          <pc:docMk/>
          <pc:sldMk cId="2851520792" sldId="260"/>
        </pc:sldMkLst>
        <pc:spChg chg="mod">
          <ac:chgData name="Rodermans, Jessie" userId="f17d1013-4e34-4d06-8777-6d775602b924" providerId="ADAL" clId="{3906B5DE-4551-43CE-B190-ED5096423ACF}" dt="2023-11-07T15:00:06.176" v="154" actId="20577"/>
          <ac:spMkLst>
            <pc:docMk/>
            <pc:sldMk cId="2851520792" sldId="260"/>
            <ac:spMk id="5" creationId="{00000000-0000-0000-0000-000000000000}"/>
          </ac:spMkLst>
        </pc:spChg>
        <pc:spChg chg="mod">
          <ac:chgData name="Rodermans, Jessie" userId="f17d1013-4e34-4d06-8777-6d775602b924" providerId="ADAL" clId="{3906B5DE-4551-43CE-B190-ED5096423ACF}" dt="2023-11-07T15:12:48.823" v="537" actId="20577"/>
          <ac:spMkLst>
            <pc:docMk/>
            <pc:sldMk cId="2851520792" sldId="260"/>
            <ac:spMk id="7" creationId="{00000000-0000-0000-0000-000000000000}"/>
          </ac:spMkLst>
        </pc:spChg>
        <pc:spChg chg="mod">
          <ac:chgData name="Rodermans, Jessie" userId="f17d1013-4e34-4d06-8777-6d775602b924" providerId="ADAL" clId="{3906B5DE-4551-43CE-B190-ED5096423ACF}" dt="2023-11-07T15:13:36.493" v="645" actId="20577"/>
          <ac:spMkLst>
            <pc:docMk/>
            <pc:sldMk cId="2851520792" sldId="260"/>
            <ac:spMk id="8" creationId="{00000000-0000-0000-0000-000000000000}"/>
          </ac:spMkLst>
        </pc:spChg>
      </pc:sldChg>
      <pc:sldChg chg="modSp mod">
        <pc:chgData name="Rodermans, Jessie" userId="f17d1013-4e34-4d06-8777-6d775602b924" providerId="ADAL" clId="{3906B5DE-4551-43CE-B190-ED5096423ACF}" dt="2023-11-07T15:00:31.937" v="176" actId="20577"/>
        <pc:sldMkLst>
          <pc:docMk/>
          <pc:sldMk cId="1835024703" sldId="261"/>
        </pc:sldMkLst>
        <pc:spChg chg="mod">
          <ac:chgData name="Rodermans, Jessie" userId="f17d1013-4e34-4d06-8777-6d775602b924" providerId="ADAL" clId="{3906B5DE-4551-43CE-B190-ED5096423ACF}" dt="2023-11-07T15:00:31.937" v="176" actId="20577"/>
          <ac:spMkLst>
            <pc:docMk/>
            <pc:sldMk cId="1835024703" sldId="261"/>
            <ac:spMk id="5" creationId="{00000000-0000-0000-0000-000000000000}"/>
          </ac:spMkLst>
        </pc:spChg>
      </pc:sldChg>
      <pc:sldChg chg="modSp mod">
        <pc:chgData name="Rodermans, Jessie" userId="f17d1013-4e34-4d06-8777-6d775602b924" providerId="ADAL" clId="{3906B5DE-4551-43CE-B190-ED5096423ACF}" dt="2023-11-07T15:14:49.756" v="784" actId="20577"/>
        <pc:sldMkLst>
          <pc:docMk/>
          <pc:sldMk cId="1802317828" sldId="263"/>
        </pc:sldMkLst>
        <pc:spChg chg="mod">
          <ac:chgData name="Rodermans, Jessie" userId="f17d1013-4e34-4d06-8777-6d775602b924" providerId="ADAL" clId="{3906B5DE-4551-43CE-B190-ED5096423ACF}" dt="2023-11-07T15:14:49.756" v="784" actId="20577"/>
          <ac:spMkLst>
            <pc:docMk/>
            <pc:sldMk cId="1802317828" sldId="263"/>
            <ac:spMk id="4" creationId="{F675A803-CEB2-D7C1-B590-FBACE1404808}"/>
          </ac:spMkLst>
        </pc:spChg>
        <pc:spChg chg="mod">
          <ac:chgData name="Rodermans, Jessie" userId="f17d1013-4e34-4d06-8777-6d775602b924" providerId="ADAL" clId="{3906B5DE-4551-43CE-B190-ED5096423ACF}" dt="2023-11-07T15:00:22.008" v="164" actId="20577"/>
          <ac:spMkLst>
            <pc:docMk/>
            <pc:sldMk cId="1802317828" sldId="263"/>
            <ac:spMk id="6" creationId="{3494738D-2587-A08E-C0C1-5D6FFD7111C4}"/>
          </ac:spMkLst>
        </pc:spChg>
      </pc:sldChg>
      <pc:sldChg chg="modSp new mod ord">
        <pc:chgData name="Rodermans, Jessie" userId="f17d1013-4e34-4d06-8777-6d775602b924" providerId="ADAL" clId="{3906B5DE-4551-43CE-B190-ED5096423ACF}" dt="2023-11-07T15:11:05.829" v="371" actId="20577"/>
        <pc:sldMkLst>
          <pc:docMk/>
          <pc:sldMk cId="2921435580" sldId="264"/>
        </pc:sldMkLst>
        <pc:spChg chg="mod">
          <ac:chgData name="Rodermans, Jessie" userId="f17d1013-4e34-4d06-8777-6d775602b924" providerId="ADAL" clId="{3906B5DE-4551-43CE-B190-ED5096423ACF}" dt="2023-11-07T15:11:05.829" v="371" actId="20577"/>
          <ac:spMkLst>
            <pc:docMk/>
            <pc:sldMk cId="2921435580" sldId="264"/>
            <ac:spMk id="2" creationId="{19B0B2D7-C2E6-98DB-A4C5-ADE6350AAF2D}"/>
          </ac:spMkLst>
        </pc:spChg>
        <pc:spChg chg="mod">
          <ac:chgData name="Rodermans, Jessie" userId="f17d1013-4e34-4d06-8777-6d775602b924" providerId="ADAL" clId="{3906B5DE-4551-43CE-B190-ED5096423ACF}" dt="2023-11-07T15:10:43.733" v="313" actId="20577"/>
          <ac:spMkLst>
            <pc:docMk/>
            <pc:sldMk cId="2921435580" sldId="264"/>
            <ac:spMk id="3" creationId="{077A2645-8160-7813-4FD2-A90CE23D27D3}"/>
          </ac:spMkLst>
        </pc:spChg>
      </pc:sldChg>
      <pc:sldChg chg="modSp new mod">
        <pc:chgData name="Rodermans, Jessie" userId="f17d1013-4e34-4d06-8777-6d775602b924" providerId="ADAL" clId="{3906B5DE-4551-43CE-B190-ED5096423ACF}" dt="2023-11-07T15:11:33.854" v="440" actId="20577"/>
        <pc:sldMkLst>
          <pc:docMk/>
          <pc:sldMk cId="3157754896" sldId="265"/>
        </pc:sldMkLst>
        <pc:spChg chg="mod">
          <ac:chgData name="Rodermans, Jessie" userId="f17d1013-4e34-4d06-8777-6d775602b924" providerId="ADAL" clId="{3906B5DE-4551-43CE-B190-ED5096423ACF}" dt="2023-11-07T15:11:21.296" v="401" actId="1076"/>
          <ac:spMkLst>
            <pc:docMk/>
            <pc:sldMk cId="3157754896" sldId="265"/>
            <ac:spMk id="2" creationId="{AF9445ED-8DB8-BB9A-FDA2-6384ADE4E9B9}"/>
          </ac:spMkLst>
        </pc:spChg>
        <pc:spChg chg="mod">
          <ac:chgData name="Rodermans, Jessie" userId="f17d1013-4e34-4d06-8777-6d775602b924" providerId="ADAL" clId="{3906B5DE-4551-43CE-B190-ED5096423ACF}" dt="2023-11-07T15:11:33.854" v="440" actId="20577"/>
          <ac:spMkLst>
            <pc:docMk/>
            <pc:sldMk cId="3157754896" sldId="265"/>
            <ac:spMk id="3" creationId="{E740881A-F89C-91A3-1747-F63BD9BD44BB}"/>
          </ac:spMkLst>
        </pc:spChg>
        <pc:spChg chg="mod">
          <ac:chgData name="Rodermans, Jessie" userId="f17d1013-4e34-4d06-8777-6d775602b924" providerId="ADAL" clId="{3906B5DE-4551-43CE-B190-ED5096423ACF}" dt="2023-11-07T15:11:26.670" v="428" actId="20577"/>
          <ac:spMkLst>
            <pc:docMk/>
            <pc:sldMk cId="3157754896" sldId="265"/>
            <ac:spMk id="4" creationId="{612409BD-7538-D7D3-32DD-3B72059A26E3}"/>
          </ac:spMkLst>
        </pc:spChg>
      </pc:sldChg>
      <pc:sldChg chg="modSp new mod">
        <pc:chgData name="Rodermans, Jessie" userId="f17d1013-4e34-4d06-8777-6d775602b924" providerId="ADAL" clId="{3906B5DE-4551-43CE-B190-ED5096423ACF}" dt="2023-11-07T15:14:11.020" v="678" actId="20577"/>
        <pc:sldMkLst>
          <pc:docMk/>
          <pc:sldMk cId="2448322073" sldId="266"/>
        </pc:sldMkLst>
        <pc:spChg chg="mod">
          <ac:chgData name="Rodermans, Jessie" userId="f17d1013-4e34-4d06-8777-6d775602b924" providerId="ADAL" clId="{3906B5DE-4551-43CE-B190-ED5096423ACF}" dt="2023-11-07T15:11:47.837" v="480" actId="20577"/>
          <ac:spMkLst>
            <pc:docMk/>
            <pc:sldMk cId="2448322073" sldId="266"/>
            <ac:spMk id="3" creationId="{ED2D9AAC-A2F2-7529-DE1E-26C9D070DF63}"/>
          </ac:spMkLst>
        </pc:spChg>
        <pc:spChg chg="mod">
          <ac:chgData name="Rodermans, Jessie" userId="f17d1013-4e34-4d06-8777-6d775602b924" providerId="ADAL" clId="{3906B5DE-4551-43CE-B190-ED5096423ACF}" dt="2023-11-07T15:12:12.064" v="509" actId="20577"/>
          <ac:spMkLst>
            <pc:docMk/>
            <pc:sldMk cId="2448322073" sldId="266"/>
            <ac:spMk id="4" creationId="{44A18B96-0F00-75FF-E76D-0216A60971C6}"/>
          </ac:spMkLst>
        </pc:spChg>
        <pc:spChg chg="mod">
          <ac:chgData name="Rodermans, Jessie" userId="f17d1013-4e34-4d06-8777-6d775602b924" providerId="ADAL" clId="{3906B5DE-4551-43CE-B190-ED5096423ACF}" dt="2023-11-07T15:14:11.020" v="678" actId="20577"/>
          <ac:spMkLst>
            <pc:docMk/>
            <pc:sldMk cId="2448322073" sldId="266"/>
            <ac:spMk id="5" creationId="{C5D6B771-C4CF-378D-A676-51F2F8E0B77E}"/>
          </ac:spMkLst>
        </pc:spChg>
      </pc:sldChg>
      <pc:sldChg chg="modSp new mod">
        <pc:chgData name="Rodermans, Jessie" userId="f17d1013-4e34-4d06-8777-6d775602b924" providerId="ADAL" clId="{3906B5DE-4551-43CE-B190-ED5096423ACF}" dt="2023-11-07T15:13:55.177" v="657" actId="20577"/>
        <pc:sldMkLst>
          <pc:docMk/>
          <pc:sldMk cId="1774201643" sldId="267"/>
        </pc:sldMkLst>
        <pc:spChg chg="mod">
          <ac:chgData name="Rodermans, Jessie" userId="f17d1013-4e34-4d06-8777-6d775602b924" providerId="ADAL" clId="{3906B5DE-4551-43CE-B190-ED5096423ACF}" dt="2023-11-07T15:13:55.177" v="657" actId="20577"/>
          <ac:spMkLst>
            <pc:docMk/>
            <pc:sldMk cId="1774201643" sldId="267"/>
            <ac:spMk id="5" creationId="{2AA0C4C0-2DA1-B672-8D54-E181F70BBF46}"/>
          </ac:spMkLst>
        </pc:spChg>
      </pc:sldChg>
      <pc:sldChg chg="modSp new mod">
        <pc:chgData name="Rodermans, Jessie" userId="f17d1013-4e34-4d06-8777-6d775602b924" providerId="ADAL" clId="{3906B5DE-4551-43CE-B190-ED5096423ACF}" dt="2023-11-07T15:14:03.044" v="668" actId="20577"/>
        <pc:sldMkLst>
          <pc:docMk/>
          <pc:sldMk cId="4243442399" sldId="268"/>
        </pc:sldMkLst>
        <pc:spChg chg="mod">
          <ac:chgData name="Rodermans, Jessie" userId="f17d1013-4e34-4d06-8777-6d775602b924" providerId="ADAL" clId="{3906B5DE-4551-43CE-B190-ED5096423ACF}" dt="2023-11-07T15:14:03.044" v="668" actId="20577"/>
          <ac:spMkLst>
            <pc:docMk/>
            <pc:sldMk cId="4243442399" sldId="268"/>
            <ac:spMk id="5" creationId="{2FF9E70E-492F-AB92-1AC0-A00028D2AA1C}"/>
          </ac:spMkLst>
        </pc:spChg>
      </pc:sldChg>
      <pc:sldChg chg="modSp new mod">
        <pc:chgData name="Rodermans, Jessie" userId="f17d1013-4e34-4d06-8777-6d775602b924" providerId="ADAL" clId="{3906B5DE-4551-43CE-B190-ED5096423ACF}" dt="2023-11-07T15:15:56.212" v="793" actId="20577"/>
        <pc:sldMkLst>
          <pc:docMk/>
          <pc:sldMk cId="2720460949" sldId="269"/>
        </pc:sldMkLst>
        <pc:spChg chg="mod">
          <ac:chgData name="Rodermans, Jessie" userId="f17d1013-4e34-4d06-8777-6d775602b924" providerId="ADAL" clId="{3906B5DE-4551-43CE-B190-ED5096423ACF}" dt="2023-11-07T15:15:56.212" v="793" actId="20577"/>
          <ac:spMkLst>
            <pc:docMk/>
            <pc:sldMk cId="2720460949" sldId="269"/>
            <ac:spMk id="3" creationId="{C9A18211-D61F-E7E0-62FE-F9BC263A8562}"/>
          </ac:spMkLst>
        </pc:spChg>
      </pc:sldChg>
      <pc:sldChg chg="new">
        <pc:chgData name="Rodermans, Jessie" userId="f17d1013-4e34-4d06-8777-6d775602b924" providerId="ADAL" clId="{3906B5DE-4551-43CE-B190-ED5096423ACF}" dt="2023-11-07T15:15:08.379" v="786" actId="680"/>
        <pc:sldMkLst>
          <pc:docMk/>
          <pc:sldMk cId="3062289909" sldId="270"/>
        </pc:sldMkLst>
      </pc:sldChg>
    </pc:docChg>
  </pc:docChgLst>
</pc:chgInfo>
</file>

<file path=ppt/comments/modernComment_10B_69C02B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64C9FA-9008-4981-8457-4F0CB4213B81}" authorId="{CE524C26-2B5A-77F3-6285-2105F2599543}" created="2023-11-10T15:04:05.34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74201643" sldId="267"/>
      <ac:graphicFrameMk id="6" creationId="{D6F8C5C8-9926-9997-B03B-FF543C93FA7A}"/>
      <ac:tblMk/>
      <ac:tcMk rowId="2980810222" colId="1065327421"/>
      <ac:txMk cp="0" len="6">
        <ac:context len="7" hash="4144624765"/>
      </ac:txMk>
    </ac:txMkLst>
    <p188:pos x="886596" y="242954"/>
    <p188:txBody>
      <a:bodyPr/>
      <a:lstStyle/>
      <a:p>
        <a:r>
          <a:rPr lang="nl-NL"/>
          <a:t>Gedeeld met gemeenten/OD's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634BE957-C3D3-FB41-9653-792B5671EEB6}" type="datetime1">
              <a:rPr lang="nl-NL"/>
              <a:pPr>
                <a:defRPr/>
              </a:pPr>
              <a:t>10-11-2023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152A38E-9CD2-9C45-B742-0EF2AF8214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6B88D87-B25F-A04C-9BFE-F132D5698F46}" type="datetime1">
              <a:rPr lang="nl-NL"/>
              <a:pPr>
                <a:defRPr/>
              </a:pPr>
              <a:t>10-11-2023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96C90E17-C8BC-304D-B481-365F1DB42C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zwar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wi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4215" y="5649913"/>
            <a:ext cx="1668244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1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573089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/>
              <a:pPr>
                <a:defRPr/>
              </a:pPr>
              <a:t>10/11/23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573088" y="1930400"/>
            <a:ext cx="8008937" cy="4195763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65810758-B8C2-2A40-8D66-9B278AB7EFE9}" type="datetime3">
              <a:rPr lang="nl-NL"/>
              <a:pPr>
                <a:defRPr/>
              </a:pPr>
              <a:t>10/11/23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5"/>
          </p:nvPr>
        </p:nvSpPr>
        <p:spPr>
          <a:xfrm>
            <a:off x="573088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ts val="2400"/>
              </a:lnSpc>
              <a:buNone/>
              <a:defRPr sz="2400" baseline="0"/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837BF88C-912F-4E48-B1D9-F670EAAAC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B8D04DED-2B94-BF4D-B021-0F5A96058435}" type="datetime3">
              <a:rPr lang="nl-NL"/>
              <a:pPr>
                <a:defRPr/>
              </a:pPr>
              <a:t>10/11/23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8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8B8FBCC9-5333-4540-9ABF-90E3BA903EBA}" type="datetime3">
              <a:rPr lang="nl-NL"/>
              <a:pPr>
                <a:defRPr/>
              </a:pPr>
              <a:t>10/11/23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E6A14F4F-0B95-E342-B80E-0A52A7743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573088"/>
            <a:ext cx="107950" cy="2282825"/>
            <a:chOff x="0" y="573812"/>
            <a:chExt cx="107590" cy="2282884"/>
          </a:xfrm>
        </p:grpSpPr>
        <p:sp>
          <p:nvSpPr>
            <p:cNvPr id="8" name="Rectangle 4"/>
            <p:cNvSpPr/>
            <p:nvPr/>
          </p:nvSpPr>
          <p:spPr>
            <a:xfrm flipH="1">
              <a:off x="0" y="573812"/>
              <a:ext cx="107590" cy="57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Rectangle 5"/>
            <p:cNvSpPr/>
            <p:nvPr/>
          </p:nvSpPr>
          <p:spPr>
            <a:xfrm flipH="1">
              <a:off x="0" y="1146914"/>
              <a:ext cx="107590" cy="574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0" y="1721604"/>
              <a:ext cx="107590" cy="5731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0" y="2283593"/>
              <a:ext cx="107590" cy="573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4" r:id="rId2"/>
    <p:sldLayoutId id="2147483722" r:id="rId3"/>
    <p:sldLayoutId id="2147483719" r:id="rId4"/>
    <p:sldLayoutId id="2147483720" r:id="rId5"/>
    <p:sldLayoutId id="2147483721" r:id="rId6"/>
    <p:sldLayoutId id="2147483723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B_69C02B2B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lderland.nl/themas/wonen-en-leven/samen-leven-in-gelderland/gezond-en-veilig-wonen-in-gelderland/start-veldonderzoek-naar-pfas-in-bodem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.rodermans@gelderland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550862" y="1905497"/>
            <a:ext cx="8008937" cy="618067"/>
          </a:xfrm>
        </p:spPr>
        <p:txBody>
          <a:bodyPr/>
          <a:lstStyle/>
          <a:p>
            <a:r>
              <a:rPr lang="nl-NL" dirty="0" err="1"/>
              <a:t>Aandachtslocaties</a:t>
            </a:r>
            <a:r>
              <a:rPr lang="nl-NL" dirty="0"/>
              <a:t> Gelderland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82613" y="1044845"/>
            <a:ext cx="8010525" cy="937340"/>
          </a:xfrm>
        </p:spPr>
        <p:txBody>
          <a:bodyPr/>
          <a:lstStyle/>
          <a:p>
            <a:r>
              <a:rPr lang="nl-NL" sz="5400" dirty="0"/>
              <a:t>PFAS opgave inzichtelijk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36E587-E924-72D9-5267-F095ADD1FA49}"/>
              </a:ext>
            </a:extLst>
          </p:cNvPr>
          <p:cNvSpPr txBox="1"/>
          <p:nvPr/>
        </p:nvSpPr>
        <p:spPr>
          <a:xfrm>
            <a:off x="699270" y="5715122"/>
            <a:ext cx="3073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+mj-lt"/>
              </a:rPr>
              <a:t>Jessie Rodermans </a:t>
            </a:r>
          </a:p>
          <a:p>
            <a:r>
              <a:rPr lang="nl-NL" sz="1600" dirty="0">
                <a:solidFill>
                  <a:srgbClr val="FFFFFF"/>
                </a:solidFill>
                <a:latin typeface="+mj-lt"/>
              </a:rPr>
              <a:t>GOO-special 13 november 2023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1542CBBB-C478-3EB2-C182-308EBCAF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08" y="5715479"/>
            <a:ext cx="1379282" cy="5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4501FB-1689-13CA-D990-63309C7E25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5674910" y="5725962"/>
            <a:ext cx="1579936" cy="5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8C0BBFC-551D-EBD3-5AA6-65ADD46F7FD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8577706"/>
              </p:ext>
            </p:extLst>
          </p:nvPr>
        </p:nvGraphicFramePr>
        <p:xfrm>
          <a:off x="573088" y="2117578"/>
          <a:ext cx="817662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617">
                  <a:extLst>
                    <a:ext uri="{9D8B030D-6E8A-4147-A177-3AD203B41FA5}">
                      <a16:colId xmlns:a16="http://schemas.microsoft.com/office/drawing/2014/main" val="351681658"/>
                    </a:ext>
                  </a:extLst>
                </a:gridCol>
                <a:gridCol w="1746717">
                  <a:extLst>
                    <a:ext uri="{9D8B030D-6E8A-4147-A177-3AD203B41FA5}">
                      <a16:colId xmlns:a16="http://schemas.microsoft.com/office/drawing/2014/main" val="3411968630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val="4312780"/>
                    </a:ext>
                  </a:extLst>
                </a:gridCol>
                <a:gridCol w="2155970">
                  <a:extLst>
                    <a:ext uri="{9D8B030D-6E8A-4147-A177-3AD203B41FA5}">
                      <a16:colId xmlns:a16="http://schemas.microsoft.com/office/drawing/2014/main" val="1004420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Risico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GLD PFAS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83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Potentieel PFAS producerend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Zeer groot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5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PFAS verwerkend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Groot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Gevoelig gebruik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PFAS verwerkend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Middelgroot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Steekproef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6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Inzet PFAS-schuim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Inzet PFAS schuim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Groot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Gevoelig gebruik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8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Afvalverwerking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Secundaire bronnen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Middelgroot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Steekproef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1053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D2D9AAC-A2F2-7529-DE1E-26C9D070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PFAS actielijst GLD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A18B96-0F00-75FF-E76D-0216A6097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1304075"/>
            <a:ext cx="8008937" cy="524933"/>
          </a:xfrm>
        </p:spPr>
        <p:txBody>
          <a:bodyPr/>
          <a:lstStyle/>
          <a:p>
            <a:r>
              <a:rPr lang="nl-NL" i="1" dirty="0"/>
              <a:t>Risico afweging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D6B771-C4CF-378D-A676-51F2F8E0B7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98A6E-F066-5950-71D2-9E792A0FDB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2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573088" y="1723136"/>
            <a:ext cx="8008937" cy="4195763"/>
          </a:xfrm>
        </p:spPr>
        <p:txBody>
          <a:bodyPr/>
          <a:lstStyle/>
          <a:p>
            <a:r>
              <a:rPr lang="nl-NL" dirty="0"/>
              <a:t>Bedrijfsactiviteiten – industrie </a:t>
            </a:r>
          </a:p>
          <a:p>
            <a:r>
              <a:rPr lang="nl-NL" dirty="0"/>
              <a:t>255 locaties ‘onderzocht’</a:t>
            </a:r>
          </a:p>
          <a:p>
            <a:endParaRPr lang="nl-NL" dirty="0"/>
          </a:p>
          <a:p>
            <a:r>
              <a:rPr lang="nl-NL" dirty="0"/>
              <a:t>67 locaties naar VO (24%)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>
                <a:sym typeface="Wingdings" panose="05000000000000000000" pitchFamily="2" charset="2"/>
              </a:rPr>
              <a:t> 41 in categorie metaal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 13 in kunstvezels/kunststof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 6 in textiel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 5 in papier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 2 overig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archiefonderzoek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6F8C5C8-9926-9997-B03B-FF543C93FA7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6570903"/>
              </p:ext>
            </p:extLst>
          </p:nvPr>
        </p:nvGraphicFramePr>
        <p:xfrm>
          <a:off x="573088" y="1636180"/>
          <a:ext cx="8008936" cy="17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34">
                  <a:extLst>
                    <a:ext uri="{9D8B030D-6E8A-4147-A177-3AD203B41FA5}">
                      <a16:colId xmlns:a16="http://schemas.microsoft.com/office/drawing/2014/main" val="1065327421"/>
                    </a:ext>
                  </a:extLst>
                </a:gridCol>
                <a:gridCol w="1321429">
                  <a:extLst>
                    <a:ext uri="{9D8B030D-6E8A-4147-A177-3AD203B41FA5}">
                      <a16:colId xmlns:a16="http://schemas.microsoft.com/office/drawing/2014/main" val="3666667207"/>
                    </a:ext>
                  </a:extLst>
                </a:gridCol>
                <a:gridCol w="2489981">
                  <a:extLst>
                    <a:ext uri="{9D8B030D-6E8A-4147-A177-3AD203B41FA5}">
                      <a16:colId xmlns:a16="http://schemas.microsoft.com/office/drawing/2014/main" val="3527341846"/>
                    </a:ext>
                  </a:extLst>
                </a:gridCol>
                <a:gridCol w="2195292">
                  <a:extLst>
                    <a:ext uri="{9D8B030D-6E8A-4147-A177-3AD203B41FA5}">
                      <a16:colId xmlns:a16="http://schemas.microsoft.com/office/drawing/2014/main" val="1242324145"/>
                    </a:ext>
                  </a:extLst>
                </a:gridCol>
              </a:tblGrid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Fase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Archiefonderzoek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Strategie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810222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Industrie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Gedaan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1029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Inzet schuim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189*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NEN-5740 / slim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60974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Secundaire 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96240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C47FA9D-349E-B6A5-86E1-4F2AB39D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93179"/>
            <a:ext cx="8008937" cy="1075561"/>
          </a:xfrm>
        </p:spPr>
        <p:txBody>
          <a:bodyPr/>
          <a:lstStyle/>
          <a:p>
            <a:r>
              <a:rPr lang="nl-NL" dirty="0"/>
              <a:t>Verkennend onderzoek</a:t>
            </a:r>
            <a:br>
              <a:rPr lang="nl-NL" dirty="0"/>
            </a:br>
            <a:r>
              <a:rPr lang="nl-NL" sz="2400" dirty="0"/>
              <a:t>Looptijd: oktober ‘24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F52960-0690-5407-388A-C861E594C0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A0C4C0-2DA1-B672-8D54-E181F70BBF4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CF2BD6C-E462-7ED2-FCC4-F5356D0F3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72084"/>
              </p:ext>
            </p:extLst>
          </p:nvPr>
        </p:nvGraphicFramePr>
        <p:xfrm>
          <a:off x="584808" y="4109749"/>
          <a:ext cx="8008936" cy="177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34">
                  <a:extLst>
                    <a:ext uri="{9D8B030D-6E8A-4147-A177-3AD203B41FA5}">
                      <a16:colId xmlns:a16="http://schemas.microsoft.com/office/drawing/2014/main" val="1065327421"/>
                    </a:ext>
                  </a:extLst>
                </a:gridCol>
                <a:gridCol w="1323776">
                  <a:extLst>
                    <a:ext uri="{9D8B030D-6E8A-4147-A177-3AD203B41FA5}">
                      <a16:colId xmlns:a16="http://schemas.microsoft.com/office/drawing/2014/main" val="3666667207"/>
                    </a:ext>
                  </a:extLst>
                </a:gridCol>
                <a:gridCol w="2475914">
                  <a:extLst>
                    <a:ext uri="{9D8B030D-6E8A-4147-A177-3AD203B41FA5}">
                      <a16:colId xmlns:a16="http://schemas.microsoft.com/office/drawing/2014/main" val="3527341846"/>
                    </a:ext>
                  </a:extLst>
                </a:gridCol>
                <a:gridCol w="2207012">
                  <a:extLst>
                    <a:ext uri="{9D8B030D-6E8A-4147-A177-3AD203B41FA5}">
                      <a16:colId xmlns:a16="http://schemas.microsoft.com/office/drawing/2014/main" val="1242324145"/>
                    </a:ext>
                  </a:extLst>
                </a:gridCol>
              </a:tblGrid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Fase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Archiefonderzoek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Strategie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810222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Gedaan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1029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Inzet schuim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~ 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NEN-5740 / slim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60974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r>
                        <a:rPr lang="nl-NL" dirty="0"/>
                        <a:t>Secundaire bron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~40*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Screening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Slim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962400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4A236264-C4AB-5CBF-992E-57E883E16CDF}"/>
              </a:ext>
            </a:extLst>
          </p:cNvPr>
          <p:cNvSpPr txBox="1"/>
          <p:nvPr/>
        </p:nvSpPr>
        <p:spPr>
          <a:xfrm>
            <a:off x="662730" y="3686826"/>
            <a:ext cx="371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j-lt"/>
              </a:rPr>
              <a:t>Mogelijk (feb/maart ‘24): </a:t>
            </a:r>
          </a:p>
        </p:txBody>
      </p:sp>
    </p:spTree>
    <p:extLst>
      <p:ext uri="{BB962C8B-B14F-4D97-AF65-F5344CB8AC3E}">
        <p14:creationId xmlns:p14="http://schemas.microsoft.com/office/powerpoint/2010/main" val="17742016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Geografische verdeling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1302782"/>
          </a:xfrm>
        </p:spPr>
        <p:txBody>
          <a:bodyPr/>
          <a:lstStyle/>
          <a:p>
            <a:r>
              <a:rPr lang="nl-NL" dirty="0" err="1">
                <a:solidFill>
                  <a:srgbClr val="FF0000"/>
                </a:solidFill>
              </a:rPr>
              <a:t>Antea</a:t>
            </a:r>
            <a:r>
              <a:rPr lang="nl-NL" dirty="0">
                <a:solidFill>
                  <a:srgbClr val="FF0000"/>
                </a:solidFill>
              </a:rPr>
              <a:t> Group </a:t>
            </a:r>
          </a:p>
          <a:p>
            <a:r>
              <a:rPr lang="nl-NL" dirty="0">
                <a:solidFill>
                  <a:srgbClr val="00A4DE"/>
                </a:solidFill>
              </a:rPr>
              <a:t>IB Land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A87EC9D-7DAA-A3F2-3BBC-3604825FA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6" b="16967"/>
          <a:stretch/>
        </p:blipFill>
        <p:spPr>
          <a:xfrm>
            <a:off x="2875721" y="1484485"/>
            <a:ext cx="6268280" cy="4406106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7385D0F1-AFF5-FF96-BA63-A814630DB4EA}"/>
              </a:ext>
            </a:extLst>
          </p:cNvPr>
          <p:cNvSpPr/>
          <p:nvPr/>
        </p:nvSpPr>
        <p:spPr>
          <a:xfrm>
            <a:off x="4863548" y="3942521"/>
            <a:ext cx="125896" cy="106017"/>
          </a:xfrm>
          <a:prstGeom prst="ellipse">
            <a:avLst/>
          </a:prstGeom>
          <a:solidFill>
            <a:srgbClr val="00A4DE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C3DBE7B8-F1C9-1A0A-CF14-4F090011A78F}"/>
              </a:ext>
            </a:extLst>
          </p:cNvPr>
          <p:cNvSpPr/>
          <p:nvPr/>
        </p:nvSpPr>
        <p:spPr>
          <a:xfrm>
            <a:off x="6553200" y="2809460"/>
            <a:ext cx="125896" cy="106017"/>
          </a:xfrm>
          <a:prstGeom prst="ellips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2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4B30D8-F517-A40B-EDB9-A8A2B203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F2D608-32D2-3CF3-979E-8BD1BF0CC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1618373"/>
            <a:ext cx="8008937" cy="42919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Webpagina </a:t>
            </a:r>
            <a:r>
              <a:rPr lang="nl-NL" sz="1400" dirty="0">
                <a:hlinkClick r:id="rId2"/>
              </a:rPr>
              <a:t>Start veldonderzoek naar PFAS in bodem (gelderland.nl)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Flyer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Direct contact met grondeigenaren/gebruikers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Bij aantreffen van een verontreiniging, informeren: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Gemeente / 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Eigenaar/ bewoner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i="1" dirty="0"/>
              <a:t>Alle informatie komt in het BIS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74DCF7-8BD6-C91A-4DF8-54164F614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37BF88C-912F-4E48-B1D9-F670EAAACF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B9BC5D6-A9F0-71B4-A07A-20DD1D0284A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</a:t>
            </a:r>
            <a:fld id="{B8D04DED-2B94-BF4D-B021-0F5A96058435}" type="datetime3">
              <a:rPr lang="nl-NL" smtClean="0"/>
              <a:pPr>
                <a:defRPr/>
              </a:pPr>
              <a:t>10/11/23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8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C045A03-66AD-A49B-B386-CC819CA78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1" t="11503" r="41914" b="4837"/>
          <a:stretch/>
        </p:blipFill>
        <p:spPr>
          <a:xfrm>
            <a:off x="2043954" y="27291"/>
            <a:ext cx="4876800" cy="6905204"/>
          </a:xfrm>
          <a:prstGeom prst="rect">
            <a:avLst/>
          </a:prstGeom>
          <a:noFill/>
        </p:spPr>
      </p:pic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6E3893DF-8B26-EDB8-6C80-ADC1CC59CA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37BF88C-912F-4E48-B1D9-F670EAAACF73}" type="slidenum">
              <a:rPr 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6" name="Tijdelijke aanduiding voor datum 5" hidden="1">
            <a:extLst>
              <a:ext uri="{FF2B5EF4-FFF2-40B4-BE49-F238E27FC236}">
                <a16:creationId xmlns:a16="http://schemas.microsoft.com/office/drawing/2014/main" id="{792B0024-FAE8-5335-0542-5660A42F975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73088" y="6356350"/>
            <a:ext cx="3541712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nl-NL"/>
              <a:t>Provincie Gelderland | </a:t>
            </a:r>
            <a:fld id="{B8D04DED-2B94-BF4D-B021-0F5A96058435}" type="datetime3">
              <a:rPr lang="nl-NL" smtClean="0"/>
              <a:pPr>
                <a:spcAft>
                  <a:spcPts val="600"/>
                </a:spcAft>
                <a:defRPr/>
              </a:pPr>
              <a:t>10/11/23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grafiek 1">
            <a:extLst>
              <a:ext uri="{FF2B5EF4-FFF2-40B4-BE49-F238E27FC236}">
                <a16:creationId xmlns:a16="http://schemas.microsoft.com/office/drawing/2014/main" id="{AB81D238-F70F-5C87-5583-216148AC8ED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A18211-D61F-E7E0-62FE-F9BC263A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Viewer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600A7E-C402-8AE9-55F4-AE70264E0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D4F73F-0C21-7E13-F11A-1C81FC5A33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37BF88C-912F-4E48-B1D9-F670EAAACF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D048684-F83B-1281-FFA3-B7464468D99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B8D04DED-2B94-BF4D-B021-0F5A96058435}" type="datetime3">
              <a:rPr lang="nl-NL" smtClean="0"/>
              <a:pPr>
                <a:defRPr/>
              </a:pPr>
              <a:t>10/11/23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19B747-3774-43EB-61C8-A13B9FFA5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" t="10897" r="52569" b="3965"/>
          <a:stretch/>
        </p:blipFill>
        <p:spPr>
          <a:xfrm>
            <a:off x="2590800" y="393381"/>
            <a:ext cx="5823357" cy="59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6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CD36687-04D9-BFFF-3817-57C2EC28F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613" y="1989287"/>
            <a:ext cx="8008937" cy="618067"/>
          </a:xfrm>
        </p:spPr>
        <p:txBody>
          <a:bodyPr/>
          <a:lstStyle/>
          <a:p>
            <a:r>
              <a:rPr lang="en-US" sz="2000" dirty="0" err="1"/>
              <a:t>Nadere</a:t>
            </a:r>
            <a:r>
              <a:rPr lang="en-US" sz="2000" dirty="0"/>
              <a:t> info:  </a:t>
            </a:r>
            <a:r>
              <a:rPr lang="en-US" sz="2000" dirty="0">
                <a:hlinkClick r:id="rId2"/>
              </a:rPr>
              <a:t>j.rodermans@gelderland.nl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12CDD13D-F1D7-5A07-BF87-8352CA515C93}"/>
              </a:ext>
            </a:extLst>
          </p:cNvPr>
          <p:cNvSpPr txBox="1">
            <a:spLocks/>
          </p:cNvSpPr>
          <p:nvPr/>
        </p:nvSpPr>
        <p:spPr>
          <a:xfrm>
            <a:off x="642238" y="1036396"/>
            <a:ext cx="8010525" cy="750577"/>
          </a:xfrm>
          <a:prstGeom prst="rect">
            <a:avLst/>
          </a:prstGeom>
        </p:spPr>
        <p:txBody>
          <a:bodyPr lIns="0" tIns="0" rIns="0" bIns="0" anchor="t" anchorCtr="0">
            <a:normAutofit fontScale="75000" lnSpcReduction="20000"/>
          </a:bodyPr>
          <a:lstStyle>
            <a:lvl1pPr algn="l" defTabSz="457200" rtl="0" eaLnBrk="1" fontAlgn="base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000" b="0" i="0" kern="1200" baseline="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MS PGothic" pitchFamily="34" charset="-128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MS PGothic" pitchFamily="34" charset="-128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MS PGothic" pitchFamily="34" charset="-128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dirty="0"/>
              <a:t>Deel PFAS locaties!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2D732B-6589-5C4E-2AE0-364EE4561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056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584201" y="2122937"/>
            <a:ext cx="8008937" cy="4027379"/>
          </a:xfrm>
        </p:spPr>
        <p:txBody>
          <a:bodyPr/>
          <a:lstStyle/>
          <a:p>
            <a:r>
              <a:rPr lang="nl-NL" dirty="0"/>
              <a:t>Inhoud project</a:t>
            </a:r>
          </a:p>
          <a:p>
            <a:r>
              <a:rPr lang="nl-NL" dirty="0"/>
              <a:t>		Kaders</a:t>
            </a:r>
          </a:p>
          <a:p>
            <a:r>
              <a:rPr lang="nl-NL" dirty="0"/>
              <a:t>		Resultaten archiefonderzoek</a:t>
            </a:r>
          </a:p>
          <a:p>
            <a:r>
              <a:rPr lang="nl-NL" dirty="0"/>
              <a:t>		Start veldonderzoek</a:t>
            </a:r>
          </a:p>
          <a:p>
            <a:r>
              <a:rPr lang="nl-NL" dirty="0"/>
              <a:t>		Communicatie</a:t>
            </a:r>
          </a:p>
          <a:p>
            <a:endParaRPr lang="nl-NL" dirty="0"/>
          </a:p>
          <a:p>
            <a:r>
              <a:rPr lang="nl-NL" dirty="0"/>
              <a:t>Vragen 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02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9B0B2D7-C2E6-98DB-A4C5-ADE6350AAF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089" y="1636180"/>
            <a:ext cx="8008937" cy="4489983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Bronlocatie: </a:t>
            </a:r>
            <a:r>
              <a:rPr lang="nl-NL" dirty="0"/>
              <a:t>locatie met PFAS-verdachte activiteit</a:t>
            </a:r>
          </a:p>
          <a:p>
            <a:pPr marL="0" indent="0">
              <a:buNone/>
            </a:pPr>
            <a:r>
              <a:rPr lang="nl-NL" dirty="0"/>
              <a:t>(4000 locaties)</a:t>
            </a:r>
          </a:p>
          <a:p>
            <a:pPr marL="0" indent="0">
              <a:buNone/>
            </a:pPr>
            <a:r>
              <a:rPr lang="nl-NL" b="1" dirty="0" err="1"/>
              <a:t>Aandachtslocatie</a:t>
            </a:r>
            <a:r>
              <a:rPr lang="nl-NL" dirty="0"/>
              <a:t>: bronlocatie nabij gevoelig gebruik met risico ‘Zeer groot’ en ‘Groot’</a:t>
            </a:r>
          </a:p>
          <a:p>
            <a:pPr marL="0" indent="0">
              <a:buNone/>
            </a:pPr>
            <a:r>
              <a:rPr lang="nl-NL" dirty="0"/>
              <a:t>(600 locaties) </a:t>
            </a:r>
          </a:p>
          <a:p>
            <a:pPr marL="0" indent="0">
              <a:buNone/>
            </a:pPr>
            <a:r>
              <a:rPr lang="nl-NL" b="1" dirty="0"/>
              <a:t>Mogelijke </a:t>
            </a:r>
            <a:r>
              <a:rPr lang="nl-NL" b="1" dirty="0" err="1"/>
              <a:t>aandachtslocaties</a:t>
            </a:r>
            <a:r>
              <a:rPr lang="nl-NL" b="1" dirty="0"/>
              <a:t>: </a:t>
            </a:r>
            <a:r>
              <a:rPr lang="nl-NL" dirty="0"/>
              <a:t>bronlocatie nabij gevoelig gebruik met risico ‘Middelgroot’</a:t>
            </a:r>
          </a:p>
          <a:p>
            <a:pPr marL="0" indent="0">
              <a:buNone/>
            </a:pPr>
            <a:r>
              <a:rPr lang="nl-NL" dirty="0"/>
              <a:t>(1000 locaties)</a:t>
            </a:r>
          </a:p>
          <a:p>
            <a:pPr marL="0" indent="0">
              <a:buNone/>
            </a:pPr>
            <a:r>
              <a:rPr lang="nl-NL" b="1" dirty="0"/>
              <a:t>Slim onderzoek: </a:t>
            </a:r>
            <a:r>
              <a:rPr lang="nl-NL" dirty="0"/>
              <a:t>verkennend onderzoek gericht op gevoelig gebruik </a:t>
            </a: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7A2645-8160-7813-4FD2-A90CE23D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0DEBC2-8805-A1D0-7E9F-A16C27592D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D2BB5-4700-3AE2-67AF-A07B8620F7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69F83E2-C2BC-BD02-459F-A764FA7B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26" y="1284961"/>
            <a:ext cx="5939829" cy="4841203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A65E17F-2A90-3C50-A57D-C98B0CEF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7232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826258-DD0F-FCB6-BF88-237D63EDEC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15E2364-82A4-DE48-9B47-8D308C858E7C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555838-ADF6-3B4B-4118-EE55D2F090A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3541712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1E35B6E-B0C7-0C08-5E55-D05007EE6410}"/>
              </a:ext>
            </a:extLst>
          </p:cNvPr>
          <p:cNvSpPr/>
          <p:nvPr/>
        </p:nvSpPr>
        <p:spPr>
          <a:xfrm>
            <a:off x="1635853" y="1879134"/>
            <a:ext cx="1518408" cy="17281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3A1D17C7-0654-DD3D-0100-DC5BA152FE85}"/>
              </a:ext>
            </a:extLst>
          </p:cNvPr>
          <p:cNvSpPr/>
          <p:nvPr/>
        </p:nvSpPr>
        <p:spPr>
          <a:xfrm>
            <a:off x="1719743" y="3705562"/>
            <a:ext cx="1434518" cy="14764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9B3B6DA-E3B0-C58B-4661-D54F6D8DC167}"/>
              </a:ext>
            </a:extLst>
          </p:cNvPr>
          <p:cNvSpPr/>
          <p:nvPr/>
        </p:nvSpPr>
        <p:spPr>
          <a:xfrm>
            <a:off x="3615655" y="2581437"/>
            <a:ext cx="1879134" cy="186235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D7DCBB1-31AD-1E26-D834-C5436CDE96AF}"/>
              </a:ext>
            </a:extLst>
          </p:cNvPr>
          <p:cNvSpPr/>
          <p:nvPr/>
        </p:nvSpPr>
        <p:spPr>
          <a:xfrm>
            <a:off x="3053593" y="4798502"/>
            <a:ext cx="2734811" cy="172813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9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E3035B1-F2EC-AF05-7464-2F131B858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7864" y="1718714"/>
            <a:ext cx="3154162" cy="440744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</a:t>
            </a:r>
            <a:r>
              <a:rPr lang="nl-NL" dirty="0">
                <a:solidFill>
                  <a:schemeClr val="accent4"/>
                </a:solidFill>
              </a:rPr>
              <a:t>Woongebied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   </a:t>
            </a:r>
            <a:r>
              <a:rPr lang="nl-NL" dirty="0">
                <a:solidFill>
                  <a:srgbClr val="0070C0"/>
                </a:solidFill>
              </a:rPr>
              <a:t>Grondwater-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   beschermingsgebied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4"/>
                </a:solidFill>
              </a:rPr>
              <a:t>   </a:t>
            </a:r>
            <a:r>
              <a:rPr lang="nl-NL" dirty="0">
                <a:solidFill>
                  <a:schemeClr val="accent2"/>
                </a:solidFill>
              </a:rPr>
              <a:t>Moestuin</a:t>
            </a:r>
          </a:p>
          <a:p>
            <a:pPr marL="0" indent="0">
              <a:buNone/>
            </a:pPr>
            <a:endParaRPr 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   </a:t>
            </a:r>
            <a:r>
              <a:rPr lang="nl-NL" dirty="0"/>
              <a:t>Wat valt op? 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975789-2E2D-D396-4653-65768A64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Gevoelig gebruik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E8403E-C847-03EF-8FFD-D8A189C933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13/11/2023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AF6E30-233C-6C2B-EFF7-3AC6509098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360210-A924-C655-7873-454F682E3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" t="10571" r="45322" b="4897"/>
          <a:stretch/>
        </p:blipFill>
        <p:spPr>
          <a:xfrm>
            <a:off x="67112" y="1400961"/>
            <a:ext cx="5360752" cy="4725202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B703F3A-0D38-E7C3-54CD-25068D31B330}"/>
              </a:ext>
            </a:extLst>
          </p:cNvPr>
          <p:cNvSpPr/>
          <p:nvPr/>
        </p:nvSpPr>
        <p:spPr>
          <a:xfrm>
            <a:off x="3766657" y="3145872"/>
            <a:ext cx="746620" cy="671119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05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Kaders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73088" y="1718713"/>
            <a:ext cx="8008937" cy="48931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1970-heden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Woon-, moes- </a:t>
            </a:r>
          </a:p>
          <a:p>
            <a:r>
              <a:rPr lang="nl-NL" sz="2400" dirty="0"/>
              <a:t>     en speelplaatsen</a:t>
            </a:r>
          </a:p>
          <a:p>
            <a:r>
              <a:rPr lang="nl-NL" sz="2400" dirty="0"/>
              <a:t>     10 meter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Grondwater 50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Toets op gevoelig </a:t>
            </a:r>
          </a:p>
          <a:p>
            <a:r>
              <a:rPr lang="nl-NL" sz="2400" dirty="0"/>
              <a:t>     </a:t>
            </a:r>
            <a:r>
              <a:rPr lang="nl-NL" sz="2200" dirty="0"/>
              <a:t>gebruik</a:t>
            </a:r>
          </a:p>
          <a:p>
            <a:endParaRPr lang="nl-NL" sz="2400" dirty="0"/>
          </a:p>
          <a:p>
            <a:r>
              <a:rPr lang="nl-NL" sz="2400" i="1" u="sng" dirty="0"/>
              <a:t>Afgevallen locatie niet per definitie vrij van PFAS</a:t>
            </a:r>
          </a:p>
        </p:txBody>
      </p:sp>
      <p:pic>
        <p:nvPicPr>
          <p:cNvPr id="3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31D3856A-D01E-BDB9-E65B-BB8D7718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" r="14898"/>
          <a:stretch/>
        </p:blipFill>
        <p:spPr>
          <a:xfrm>
            <a:off x="3951215" y="1382156"/>
            <a:ext cx="4941115" cy="39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9445ED-8DB8-BB9A-FDA2-6384ADE4E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089" y="2096086"/>
            <a:ext cx="8008937" cy="4153963"/>
          </a:xfrm>
        </p:spPr>
        <p:txBody>
          <a:bodyPr/>
          <a:lstStyle/>
          <a:p>
            <a:r>
              <a:rPr lang="nl-NL" dirty="0"/>
              <a:t>Vervaardiging van chemische producten </a:t>
            </a:r>
          </a:p>
          <a:p>
            <a:r>
              <a:rPr lang="nl-NL" dirty="0"/>
              <a:t>Anorganische chemische grondstoffenfabriek</a:t>
            </a:r>
          </a:p>
          <a:p>
            <a:r>
              <a:rPr lang="nl-NL" dirty="0"/>
              <a:t>Brandspuitenfabriek</a:t>
            </a:r>
          </a:p>
          <a:p>
            <a:r>
              <a:rPr lang="nl-NL" dirty="0"/>
              <a:t>Metaal</a:t>
            </a:r>
          </a:p>
          <a:p>
            <a:r>
              <a:rPr lang="nl-NL" dirty="0"/>
              <a:t>Textiel</a:t>
            </a:r>
          </a:p>
          <a:p>
            <a:r>
              <a:rPr lang="nl-NL" dirty="0"/>
              <a:t>Kunststof</a:t>
            </a:r>
          </a:p>
          <a:p>
            <a:r>
              <a:rPr lang="nl-NL" dirty="0"/>
              <a:t>Papier</a:t>
            </a:r>
          </a:p>
          <a:p>
            <a:r>
              <a:rPr lang="nl-NL" dirty="0"/>
              <a:t>Chemische reiniging</a:t>
            </a:r>
          </a:p>
          <a:p>
            <a:r>
              <a:rPr lang="nl-NL" dirty="0"/>
              <a:t>Parfum en cosmetica</a:t>
            </a:r>
          </a:p>
          <a:p>
            <a:r>
              <a:rPr lang="nl-NL" dirty="0"/>
              <a:t>Verf en inkt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40881A-F89C-91A3-1747-F63BD9BD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786980"/>
          </a:xfrm>
        </p:spPr>
        <p:txBody>
          <a:bodyPr/>
          <a:lstStyle/>
          <a:p>
            <a:r>
              <a:rPr lang="nl-NL" dirty="0"/>
              <a:t>PFAS gebruik -  Industrie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2409BD-7538-D7D3-32DD-3B72059A2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1310748"/>
            <a:ext cx="8008937" cy="524933"/>
          </a:xfrm>
        </p:spPr>
        <p:txBody>
          <a:bodyPr/>
          <a:lstStyle/>
          <a:p>
            <a:r>
              <a:rPr lang="nl-NL" i="1" dirty="0"/>
              <a:t>Bedrijfsactiviteiten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F6B475-174F-787A-E995-A1B2F83A7C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10/11/23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3E7E6-12A7-B68B-58A3-B620D93981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9445ED-8DB8-BB9A-FDA2-6384ADE4E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089" y="2096086"/>
            <a:ext cx="8008937" cy="4153963"/>
          </a:xfrm>
        </p:spPr>
        <p:txBody>
          <a:bodyPr/>
          <a:lstStyle/>
          <a:p>
            <a:r>
              <a:rPr lang="nl-NL" dirty="0"/>
              <a:t>Brandweer</a:t>
            </a:r>
          </a:p>
          <a:p>
            <a:r>
              <a:rPr lang="nl-NL" dirty="0"/>
              <a:t>Oefenterreinen</a:t>
            </a:r>
          </a:p>
          <a:p>
            <a:r>
              <a:rPr lang="nl-NL" dirty="0"/>
              <a:t>Grote branden</a:t>
            </a:r>
          </a:p>
          <a:p>
            <a:r>
              <a:rPr lang="nl-NL" dirty="0"/>
              <a:t>Defensieterrein</a:t>
            </a:r>
          </a:p>
          <a:p>
            <a:r>
              <a:rPr lang="nl-NL" dirty="0"/>
              <a:t>Luchthavens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40881A-F89C-91A3-1747-F63BD9BD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786980"/>
          </a:xfrm>
        </p:spPr>
        <p:txBody>
          <a:bodyPr/>
          <a:lstStyle/>
          <a:p>
            <a:r>
              <a:rPr lang="nl-NL" dirty="0"/>
              <a:t>PFAS gebruik -  inzet SVM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2409BD-7538-D7D3-32DD-3B72059A2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1310748"/>
            <a:ext cx="8008937" cy="524933"/>
          </a:xfrm>
        </p:spPr>
        <p:txBody>
          <a:bodyPr/>
          <a:lstStyle/>
          <a:p>
            <a:r>
              <a:rPr lang="nl-NL" i="1" dirty="0"/>
              <a:t>Inzet PFAS-houdend blusschuim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F6B475-174F-787A-E995-A1B2F83A7C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10/11/23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3E7E6-12A7-B68B-58A3-B620D93981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9445ED-8DB8-BB9A-FDA2-6384ADE4E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089" y="2096086"/>
            <a:ext cx="8008937" cy="4153963"/>
          </a:xfrm>
        </p:spPr>
        <p:txBody>
          <a:bodyPr/>
          <a:lstStyle/>
          <a:p>
            <a:r>
              <a:rPr lang="nl-NL" dirty="0"/>
              <a:t>Afvalinzameling</a:t>
            </a:r>
          </a:p>
          <a:p>
            <a:r>
              <a:rPr lang="nl-NL" dirty="0"/>
              <a:t>Afvalverwerking</a:t>
            </a:r>
          </a:p>
          <a:p>
            <a:r>
              <a:rPr lang="nl-NL" dirty="0"/>
              <a:t>Baggerspecie</a:t>
            </a:r>
          </a:p>
          <a:p>
            <a:r>
              <a:rPr lang="nl-NL" dirty="0"/>
              <a:t>Container reiniging</a:t>
            </a:r>
          </a:p>
          <a:p>
            <a:r>
              <a:rPr lang="nl-NL" dirty="0"/>
              <a:t>Rioolslib</a:t>
            </a:r>
          </a:p>
          <a:p>
            <a:r>
              <a:rPr lang="nl-NL" dirty="0"/>
              <a:t>Stortplaats </a:t>
            </a:r>
          </a:p>
          <a:p>
            <a:r>
              <a:rPr lang="nl-NL" dirty="0"/>
              <a:t>Vatenwasserij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40881A-F89C-91A3-1747-F63BD9BD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786980"/>
          </a:xfrm>
        </p:spPr>
        <p:txBody>
          <a:bodyPr/>
          <a:lstStyle/>
          <a:p>
            <a:r>
              <a:rPr lang="nl-NL" dirty="0"/>
              <a:t>PFAS gebruik - secundaire bronnen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2409BD-7538-D7D3-32DD-3B72059A2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1310748"/>
            <a:ext cx="8008937" cy="524933"/>
          </a:xfrm>
        </p:spPr>
        <p:txBody>
          <a:bodyPr/>
          <a:lstStyle/>
          <a:p>
            <a:r>
              <a:rPr lang="nl-NL" i="1" dirty="0"/>
              <a:t>Afval(water) verwerkende industrie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F6B475-174F-787A-E995-A1B2F83A7C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10/11/23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3E7E6-12A7-B68B-58A3-B620D93981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0906"/>
      </p:ext>
    </p:extLst>
  </p:cSld>
  <p:clrMapOvr>
    <a:masterClrMapping/>
  </p:clrMapOvr>
</p:sld>
</file>

<file path=ppt/theme/theme1.xml><?xml version="1.0" encoding="utf-8"?>
<a:theme xmlns:a="http://schemas.openxmlformats.org/drawingml/2006/main" name="GELD-009-4_PowerPointTemplate_v10">
  <a:themeElements>
    <a:clrScheme name="Provincie Gelderland">
      <a:dk1>
        <a:srgbClr val="1B143C"/>
      </a:dk1>
      <a:lt1>
        <a:srgbClr val="FFFFFF"/>
      </a:lt1>
      <a:dk2>
        <a:srgbClr val="1B143C"/>
      </a:dk2>
      <a:lt2>
        <a:srgbClr val="D9E020"/>
      </a:lt2>
      <a:accent1>
        <a:srgbClr val="005B7F"/>
      </a:accent1>
      <a:accent2>
        <a:srgbClr val="48A842"/>
      </a:accent2>
      <a:accent3>
        <a:srgbClr val="FFDD00"/>
      </a:accent3>
      <a:accent4>
        <a:srgbClr val="FF9900"/>
      </a:accent4>
      <a:accent5>
        <a:srgbClr val="FF6600"/>
      </a:accent5>
      <a:accent6>
        <a:srgbClr val="CC0000"/>
      </a:accent6>
      <a:hlink>
        <a:srgbClr val="0066CC"/>
      </a:hlink>
      <a:folHlink>
        <a:srgbClr val="663399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</TotalTime>
  <Words>458</Words>
  <Application>Microsoft Office PowerPoint</Application>
  <PresentationFormat>Diavoorstelling (4:3)</PresentationFormat>
  <Paragraphs>181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Lucida Grande</vt:lpstr>
      <vt:lpstr>Wingdings</vt:lpstr>
      <vt:lpstr>GELD-009-4_PowerPointTemplate_v10</vt:lpstr>
      <vt:lpstr>PFAS opgave inzichtelijk</vt:lpstr>
      <vt:lpstr>Programma </vt:lpstr>
      <vt:lpstr>Begrippen </vt:lpstr>
      <vt:lpstr>PowerPoint-presentatie</vt:lpstr>
      <vt:lpstr>Gevoelig gebruik</vt:lpstr>
      <vt:lpstr>Kaders </vt:lpstr>
      <vt:lpstr>PFAS gebruik -  Industrie</vt:lpstr>
      <vt:lpstr>PFAS gebruik -  inzet SVM</vt:lpstr>
      <vt:lpstr>PFAS gebruik - secundaire bronnen</vt:lpstr>
      <vt:lpstr>PFAS actielijst GLD</vt:lpstr>
      <vt:lpstr>Resultaten archiefonderzoek</vt:lpstr>
      <vt:lpstr>Verkennend onderzoek Looptijd: oktober ‘24</vt:lpstr>
      <vt:lpstr>Geografische verdeling</vt:lpstr>
      <vt:lpstr>Communicatie</vt:lpstr>
      <vt:lpstr>PowerPoint-presentatie</vt:lpstr>
      <vt:lpstr>Viewer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Rodermans, Jessie</dc:creator>
  <cp:lastModifiedBy>Rodermans, Jessie</cp:lastModifiedBy>
  <cp:revision>1</cp:revision>
  <dcterms:created xsi:type="dcterms:W3CDTF">2023-11-07T12:37:31Z</dcterms:created>
  <dcterms:modified xsi:type="dcterms:W3CDTF">2023-11-10T15:04:14Z</dcterms:modified>
</cp:coreProperties>
</file>