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80" r:id="rId4"/>
    <p:sldId id="259" r:id="rId5"/>
    <p:sldId id="281" r:id="rId6"/>
    <p:sldId id="284" r:id="rId7"/>
    <p:sldId id="265" r:id="rId8"/>
    <p:sldId id="277" r:id="rId9"/>
    <p:sldId id="266" r:id="rId10"/>
    <p:sldId id="263" r:id="rId11"/>
    <p:sldId id="264" r:id="rId12"/>
    <p:sldId id="283" r:id="rId13"/>
    <p:sldId id="287" r:id="rId14"/>
    <p:sldId id="260" r:id="rId15"/>
    <p:sldId id="261" r:id="rId16"/>
    <p:sldId id="272" r:id="rId17"/>
    <p:sldId id="274" r:id="rId18"/>
    <p:sldId id="276" r:id="rId19"/>
    <p:sldId id="267" r:id="rId20"/>
    <p:sldId id="269" r:id="rId21"/>
    <p:sldId id="286" r:id="rId22"/>
    <p:sldId id="285" r:id="rId23"/>
    <p:sldId id="268" r:id="rId24"/>
    <p:sldId id="275" r:id="rId25"/>
    <p:sldId id="270" r:id="rId26"/>
    <p:sldId id="273" r:id="rId27"/>
    <p:sldId id="262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524C26-2B5A-77F3-6285-2105F2599543}" name="Jessie Rodermans" initials="JR" userId="S::j.rodermans@gelderland.nl::f17d1013-4e34-4d06-8777-6d775602b924" providerId="AD"/>
  <p188:author id="{E92178FB-E60E-A326-26AC-2A099B030AD5}" name="Erik van der Lippe" initials="ERLI" userId="Erik van der Lipp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D027B3-B9F1-ED48-FF17-51DE27A0BD8E}" v="562" dt="2022-11-25T14:40:31.332"/>
    <p1510:client id="{2E15130A-6686-A5E2-F218-4835C81ED124}" v="15" dt="2022-11-28T13:01:23.245"/>
    <p1510:client id="{305FAC1C-DDF1-730D-02B9-4E412EFA2DB0}" v="266" dt="2022-11-25T11:26:20.770"/>
    <p1510:client id="{414C646E-B560-C6CF-43D0-E6F9B49545CC}" v="97" dt="2022-11-24T07:53:48.317"/>
    <p1510:client id="{611243D4-810F-1023-A470-B3A3E6307AA5}" v="4" dt="2022-11-28T13:13:06.247"/>
    <p1510:client id="{6160EAC2-801D-3751-D437-3B9FE9E945FA}" v="171" dt="2022-11-25T15:31:33.237"/>
    <p1510:client id="{619B71DF-BAE9-5B5C-0858-2B49502528FB}" v="245" dt="2022-11-23T15:11:35.889"/>
    <p1510:client id="{8DFF6EEE-73F2-475B-9687-157F22B13331}" v="13" dt="2022-11-22T13:51:30.604"/>
    <p1510:client id="{AA18730D-347B-1B2D-5021-99B52A715F27}" v="267" dt="2022-11-27T15:16:52.168"/>
    <p1510:client id="{CB871F59-CBAE-E933-19CF-2D654EC4D708}" v="649" dt="2022-11-28T12:35:53.854"/>
    <p1510:client id="{E9D1233A-E6B5-1488-0E6B-981B4F185642}" v="99" dt="2022-11-28T09:22:27.161"/>
    <p1510:client id="{EB8216E1-DD73-684C-10D6-DC45C3CEA954}" v="747" dt="2022-11-22T13:38:10.050"/>
    <p1510:client id="{F23C6870-CC93-7F06-7C36-9358CDFB7DD4}" v="39" dt="2022-11-28T13:12:47.103"/>
    <p1510:client id="{FC0C5E96-8893-6B81-EBA4-558CFCDB3ED8}" v="18" dt="2022-11-24T09:52:24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e Rodermans" userId="S::j.rodermans@gelderland.nl::f17d1013-4e34-4d06-8777-6d775602b924" providerId="AD" clId="Web-{FC0C5E96-8893-6B81-EBA4-558CFCDB3ED8}"/>
    <pc:docChg chg="modSld">
      <pc:chgData name="Jessie Rodermans" userId="S::j.rodermans@gelderland.nl::f17d1013-4e34-4d06-8777-6d775602b924" providerId="AD" clId="Web-{FC0C5E96-8893-6B81-EBA4-558CFCDB3ED8}" dt="2022-11-24T09:52:24.038" v="16" actId="20577"/>
      <pc:docMkLst>
        <pc:docMk/>
      </pc:docMkLst>
      <pc:sldChg chg="delSp modSp delAnim">
        <pc:chgData name="Jessie Rodermans" userId="S::j.rodermans@gelderland.nl::f17d1013-4e34-4d06-8777-6d775602b924" providerId="AD" clId="Web-{FC0C5E96-8893-6B81-EBA4-558CFCDB3ED8}" dt="2022-11-24T09:52:24.038" v="16" actId="20577"/>
        <pc:sldMkLst>
          <pc:docMk/>
          <pc:sldMk cId="3450140533" sldId="272"/>
        </pc:sldMkLst>
        <pc:spChg chg="del">
          <ac:chgData name="Jessie Rodermans" userId="S::j.rodermans@gelderland.nl::f17d1013-4e34-4d06-8777-6d775602b924" providerId="AD" clId="Web-{FC0C5E96-8893-6B81-EBA4-558CFCDB3ED8}" dt="2022-11-24T09:51:57.881" v="4"/>
          <ac:spMkLst>
            <pc:docMk/>
            <pc:sldMk cId="3450140533" sldId="272"/>
            <ac:spMk id="3" creationId="{16FC89BA-517E-BA1A-0B62-2DA1BB1D0818}"/>
          </ac:spMkLst>
        </pc:spChg>
        <pc:spChg chg="mod">
          <ac:chgData name="Jessie Rodermans" userId="S::j.rodermans@gelderland.nl::f17d1013-4e34-4d06-8777-6d775602b924" providerId="AD" clId="Web-{FC0C5E96-8893-6B81-EBA4-558CFCDB3ED8}" dt="2022-11-24T09:52:24.038" v="16" actId="20577"/>
          <ac:spMkLst>
            <pc:docMk/>
            <pc:sldMk cId="3450140533" sldId="272"/>
            <ac:spMk id="6" creationId="{BECFC7F8-F8CE-5BD3-48CB-9F434C518AFE}"/>
          </ac:spMkLst>
        </pc:spChg>
      </pc:sldChg>
    </pc:docChg>
  </pc:docChgLst>
  <pc:docChgLst>
    <pc:chgData name="van der Lippe, Erik" userId="S::erik.vanderlippe_stantec.com#ext#@prvgld.onmicrosoft.com::a584cf94-c7da-43b2-a3a2-e7c8288efc39" providerId="AD" clId="Web-{6160EAC2-801D-3751-D437-3B9FE9E945FA}"/>
    <pc:docChg chg="modSld">
      <pc:chgData name="van der Lippe, Erik" userId="S::erik.vanderlippe_stantec.com#ext#@prvgld.onmicrosoft.com::a584cf94-c7da-43b2-a3a2-e7c8288efc39" providerId="AD" clId="Web-{6160EAC2-801D-3751-D437-3B9FE9E945FA}" dt="2022-11-25T15:31:33.237" v="147" actId="20577"/>
      <pc:docMkLst>
        <pc:docMk/>
      </pc:docMkLst>
      <pc:sldChg chg="modSp">
        <pc:chgData name="van der Lippe, Erik" userId="S::erik.vanderlippe_stantec.com#ext#@prvgld.onmicrosoft.com::a584cf94-c7da-43b2-a3a2-e7c8288efc39" providerId="AD" clId="Web-{6160EAC2-801D-3751-D437-3B9FE9E945FA}" dt="2022-11-25T14:42:47.313" v="38" actId="20577"/>
        <pc:sldMkLst>
          <pc:docMk/>
          <pc:sldMk cId="2965936039" sldId="263"/>
        </pc:sldMkLst>
        <pc:spChg chg="mod">
          <ac:chgData name="van der Lippe, Erik" userId="S::erik.vanderlippe_stantec.com#ext#@prvgld.onmicrosoft.com::a584cf94-c7da-43b2-a3a2-e7c8288efc39" providerId="AD" clId="Web-{6160EAC2-801D-3751-D437-3B9FE9E945FA}" dt="2022-11-25T14:42:47.313" v="38" actId="20577"/>
          <ac:spMkLst>
            <pc:docMk/>
            <pc:sldMk cId="2965936039" sldId="263"/>
            <ac:spMk id="6" creationId="{00000000-0000-0000-0000-000000000000}"/>
          </ac:spMkLst>
        </pc:spChg>
      </pc:sldChg>
      <pc:sldChg chg="modSp">
        <pc:chgData name="van der Lippe, Erik" userId="S::erik.vanderlippe_stantec.com#ext#@prvgld.onmicrosoft.com::a584cf94-c7da-43b2-a3a2-e7c8288efc39" providerId="AD" clId="Web-{6160EAC2-801D-3751-D437-3B9FE9E945FA}" dt="2022-11-25T14:42:51.985" v="39" actId="20577"/>
        <pc:sldMkLst>
          <pc:docMk/>
          <pc:sldMk cId="975359884" sldId="264"/>
        </pc:sldMkLst>
        <pc:spChg chg="mod">
          <ac:chgData name="van der Lippe, Erik" userId="S::erik.vanderlippe_stantec.com#ext#@prvgld.onmicrosoft.com::a584cf94-c7da-43b2-a3a2-e7c8288efc39" providerId="AD" clId="Web-{6160EAC2-801D-3751-D437-3B9FE9E945FA}" dt="2022-11-25T14:42:51.985" v="39" actId="20577"/>
          <ac:spMkLst>
            <pc:docMk/>
            <pc:sldMk cId="975359884" sldId="264"/>
            <ac:spMk id="6" creationId="{00000000-0000-0000-0000-000000000000}"/>
          </ac:spMkLst>
        </pc:spChg>
      </pc:sldChg>
      <pc:sldChg chg="modSp">
        <pc:chgData name="van der Lippe, Erik" userId="S::erik.vanderlippe_stantec.com#ext#@prvgld.onmicrosoft.com::a584cf94-c7da-43b2-a3a2-e7c8288efc39" providerId="AD" clId="Web-{6160EAC2-801D-3751-D437-3B9FE9E945FA}" dt="2022-11-25T14:42:41.485" v="37" actId="20577"/>
        <pc:sldMkLst>
          <pc:docMk/>
          <pc:sldMk cId="3949255150" sldId="266"/>
        </pc:sldMkLst>
        <pc:spChg chg="mod">
          <ac:chgData name="van der Lippe, Erik" userId="S::erik.vanderlippe_stantec.com#ext#@prvgld.onmicrosoft.com::a584cf94-c7da-43b2-a3a2-e7c8288efc39" providerId="AD" clId="Web-{6160EAC2-801D-3751-D437-3B9FE9E945FA}" dt="2022-11-25T14:42:41.485" v="37" actId="20577"/>
          <ac:spMkLst>
            <pc:docMk/>
            <pc:sldMk cId="3949255150" sldId="266"/>
            <ac:spMk id="6" creationId="{00000000-0000-0000-0000-000000000000}"/>
          </ac:spMkLst>
        </pc:spChg>
      </pc:sldChg>
      <pc:sldChg chg="modSp">
        <pc:chgData name="van der Lippe, Erik" userId="S::erik.vanderlippe_stantec.com#ext#@prvgld.onmicrosoft.com::a584cf94-c7da-43b2-a3a2-e7c8288efc39" providerId="AD" clId="Web-{6160EAC2-801D-3751-D437-3B9FE9E945FA}" dt="2022-11-25T15:13:45.391" v="62" actId="20577"/>
        <pc:sldMkLst>
          <pc:docMk/>
          <pc:sldMk cId="766883180" sldId="268"/>
        </pc:sldMkLst>
        <pc:spChg chg="mod">
          <ac:chgData name="van der Lippe, Erik" userId="S::erik.vanderlippe_stantec.com#ext#@prvgld.onmicrosoft.com::a584cf94-c7da-43b2-a3a2-e7c8288efc39" providerId="AD" clId="Web-{6160EAC2-801D-3751-D437-3B9FE9E945FA}" dt="2022-11-25T15:13:45.391" v="62" actId="20577"/>
          <ac:spMkLst>
            <pc:docMk/>
            <pc:sldMk cId="766883180" sldId="268"/>
            <ac:spMk id="8" creationId="{00000000-0000-0000-0000-000000000000}"/>
          </ac:spMkLst>
        </pc:spChg>
      </pc:sldChg>
      <pc:sldChg chg="addSp modSp">
        <pc:chgData name="van der Lippe, Erik" userId="S::erik.vanderlippe_stantec.com#ext#@prvgld.onmicrosoft.com::a584cf94-c7da-43b2-a3a2-e7c8288efc39" providerId="AD" clId="Web-{6160EAC2-801D-3751-D437-3B9FE9E945FA}" dt="2022-11-25T15:16:09.917" v="87" actId="1076"/>
        <pc:sldMkLst>
          <pc:docMk/>
          <pc:sldMk cId="3923705741" sldId="269"/>
        </pc:sldMkLst>
        <pc:spChg chg="add mod">
          <ac:chgData name="van der Lippe, Erik" userId="S::erik.vanderlippe_stantec.com#ext#@prvgld.onmicrosoft.com::a584cf94-c7da-43b2-a3a2-e7c8288efc39" providerId="AD" clId="Web-{6160EAC2-801D-3751-D437-3B9FE9E945FA}" dt="2022-11-25T15:14:29.285" v="67" actId="1076"/>
          <ac:spMkLst>
            <pc:docMk/>
            <pc:sldMk cId="3923705741" sldId="269"/>
            <ac:spMk id="3" creationId="{7828EE2C-82E6-FCF0-08ED-7FDA67EC4DD0}"/>
          </ac:spMkLst>
        </pc:spChg>
        <pc:spChg chg="add mod">
          <ac:chgData name="van der Lippe, Erik" userId="S::erik.vanderlippe_stantec.com#ext#@prvgld.onmicrosoft.com::a584cf94-c7da-43b2-a3a2-e7c8288efc39" providerId="AD" clId="Web-{6160EAC2-801D-3751-D437-3B9FE9E945FA}" dt="2022-11-25T15:15:12.788" v="78" actId="14100"/>
          <ac:spMkLst>
            <pc:docMk/>
            <pc:sldMk cId="3923705741" sldId="269"/>
            <ac:spMk id="4" creationId="{16529BE2-B01E-5CC1-6392-744C1B981757}"/>
          </ac:spMkLst>
        </pc:spChg>
        <pc:spChg chg="add mod">
          <ac:chgData name="van der Lippe, Erik" userId="S::erik.vanderlippe_stantec.com#ext#@prvgld.onmicrosoft.com::a584cf94-c7da-43b2-a3a2-e7c8288efc39" providerId="AD" clId="Web-{6160EAC2-801D-3751-D437-3B9FE9E945FA}" dt="2022-11-25T15:16:09.917" v="87" actId="1076"/>
          <ac:spMkLst>
            <pc:docMk/>
            <pc:sldMk cId="3923705741" sldId="269"/>
            <ac:spMk id="5" creationId="{C1798230-D45D-A6F6-5508-16EE7CEAB3B5}"/>
          </ac:spMkLst>
        </pc:spChg>
        <pc:spChg chg="add mod">
          <ac:chgData name="van der Lippe, Erik" userId="S::erik.vanderlippe_stantec.com#ext#@prvgld.onmicrosoft.com::a584cf94-c7da-43b2-a3a2-e7c8288efc39" providerId="AD" clId="Web-{6160EAC2-801D-3751-D437-3B9FE9E945FA}" dt="2022-11-25T15:16:03.901" v="86" actId="20577"/>
          <ac:spMkLst>
            <pc:docMk/>
            <pc:sldMk cId="3923705741" sldId="269"/>
            <ac:spMk id="6" creationId="{F8000EB7-2C59-43EA-AF90-B970EA9584ED}"/>
          </ac:spMkLst>
        </pc:spChg>
        <pc:spChg chg="mod">
          <ac:chgData name="van der Lippe, Erik" userId="S::erik.vanderlippe_stantec.com#ext#@prvgld.onmicrosoft.com::a584cf94-c7da-43b2-a3a2-e7c8288efc39" providerId="AD" clId="Web-{6160EAC2-801D-3751-D437-3B9FE9E945FA}" dt="2022-11-25T15:13:16.311" v="60" actId="20577"/>
          <ac:spMkLst>
            <pc:docMk/>
            <pc:sldMk cId="3923705741" sldId="269"/>
            <ac:spMk id="7" creationId="{00000000-0000-0000-0000-000000000000}"/>
          </ac:spMkLst>
        </pc:spChg>
      </pc:sldChg>
      <pc:sldChg chg="addSp delSp modSp delAnim">
        <pc:chgData name="van der Lippe, Erik" userId="S::erik.vanderlippe_stantec.com#ext#@prvgld.onmicrosoft.com::a584cf94-c7da-43b2-a3a2-e7c8288efc39" providerId="AD" clId="Web-{6160EAC2-801D-3751-D437-3B9FE9E945FA}" dt="2022-11-25T15:20:18.452" v="91" actId="1076"/>
        <pc:sldMkLst>
          <pc:docMk/>
          <pc:sldMk cId="3450140533" sldId="272"/>
        </pc:sldMkLst>
        <pc:picChg chg="add mod">
          <ac:chgData name="van der Lippe, Erik" userId="S::erik.vanderlippe_stantec.com#ext#@prvgld.onmicrosoft.com::a584cf94-c7da-43b2-a3a2-e7c8288efc39" providerId="AD" clId="Web-{6160EAC2-801D-3751-D437-3B9FE9E945FA}" dt="2022-11-25T15:20:18.452" v="91" actId="1076"/>
          <ac:picMkLst>
            <pc:docMk/>
            <pc:sldMk cId="3450140533" sldId="272"/>
            <ac:picMk id="3" creationId="{735FA5BE-AEA3-E360-7A78-D7CF3A774FF4}"/>
          </ac:picMkLst>
        </pc:picChg>
        <pc:picChg chg="del">
          <ac:chgData name="van der Lippe, Erik" userId="S::erik.vanderlippe_stantec.com#ext#@prvgld.onmicrosoft.com::a584cf94-c7da-43b2-a3a2-e7c8288efc39" providerId="AD" clId="Web-{6160EAC2-801D-3751-D437-3B9FE9E945FA}" dt="2022-11-25T15:20:08.310" v="88"/>
          <ac:picMkLst>
            <pc:docMk/>
            <pc:sldMk cId="3450140533" sldId="272"/>
            <ac:picMk id="10" creationId="{49307D0C-B693-F4E5-2E46-455BB2668D16}"/>
          </ac:picMkLst>
        </pc:picChg>
      </pc:sldChg>
      <pc:sldChg chg="addSp delSp modSp">
        <pc:chgData name="van der Lippe, Erik" userId="S::erik.vanderlippe_stantec.com#ext#@prvgld.onmicrosoft.com::a584cf94-c7da-43b2-a3a2-e7c8288efc39" providerId="AD" clId="Web-{6160EAC2-801D-3751-D437-3B9FE9E945FA}" dt="2022-11-25T15:30:03.543" v="127" actId="1076"/>
        <pc:sldMkLst>
          <pc:docMk/>
          <pc:sldMk cId="3315369385" sldId="274"/>
        </pc:sldMkLst>
        <pc:spChg chg="mod">
          <ac:chgData name="van der Lippe, Erik" userId="S::erik.vanderlippe_stantec.com#ext#@prvgld.onmicrosoft.com::a584cf94-c7da-43b2-a3a2-e7c8288efc39" providerId="AD" clId="Web-{6160EAC2-801D-3751-D437-3B9FE9E945FA}" dt="2022-11-25T15:29:53.698" v="124" actId="20577"/>
          <ac:spMkLst>
            <pc:docMk/>
            <pc:sldMk cId="3315369385" sldId="274"/>
            <ac:spMk id="6" creationId="{BECFC7F8-F8CE-5BD3-48CB-9F434C518AFE}"/>
          </ac:spMkLst>
        </pc:spChg>
        <pc:picChg chg="add del mod">
          <ac:chgData name="van der Lippe, Erik" userId="S::erik.vanderlippe_stantec.com#ext#@prvgld.onmicrosoft.com::a584cf94-c7da-43b2-a3a2-e7c8288efc39" providerId="AD" clId="Web-{6160EAC2-801D-3751-D437-3B9FE9E945FA}" dt="2022-11-25T15:22:22.320" v="96"/>
          <ac:picMkLst>
            <pc:docMk/>
            <pc:sldMk cId="3315369385" sldId="274"/>
            <ac:picMk id="3" creationId="{698D1F92-14B7-FAF7-836E-8C591451E913}"/>
          </ac:picMkLst>
        </pc:picChg>
        <pc:picChg chg="add mod">
          <ac:chgData name="van der Lippe, Erik" userId="S::erik.vanderlippe_stantec.com#ext#@prvgld.onmicrosoft.com::a584cf94-c7da-43b2-a3a2-e7c8288efc39" providerId="AD" clId="Web-{6160EAC2-801D-3751-D437-3B9FE9E945FA}" dt="2022-11-25T15:30:03.543" v="127" actId="1076"/>
          <ac:picMkLst>
            <pc:docMk/>
            <pc:sldMk cId="3315369385" sldId="274"/>
            <ac:picMk id="4" creationId="{B2EFCE24-92FB-4819-0E92-D59F5042E012}"/>
          </ac:picMkLst>
        </pc:picChg>
      </pc:sldChg>
      <pc:sldChg chg="modSp">
        <pc:chgData name="van der Lippe, Erik" userId="S::erik.vanderlippe_stantec.com#ext#@prvgld.onmicrosoft.com::a584cf94-c7da-43b2-a3a2-e7c8288efc39" providerId="AD" clId="Web-{6160EAC2-801D-3751-D437-3B9FE9E945FA}" dt="2022-11-25T15:31:33.237" v="147" actId="20577"/>
        <pc:sldMkLst>
          <pc:docMk/>
          <pc:sldMk cId="2676718304" sldId="276"/>
        </pc:sldMkLst>
        <pc:spChg chg="mod">
          <ac:chgData name="van der Lippe, Erik" userId="S::erik.vanderlippe_stantec.com#ext#@prvgld.onmicrosoft.com::a584cf94-c7da-43b2-a3a2-e7c8288efc39" providerId="AD" clId="Web-{6160EAC2-801D-3751-D437-3B9FE9E945FA}" dt="2022-11-25T15:31:33.237" v="147" actId="20577"/>
          <ac:spMkLst>
            <pc:docMk/>
            <pc:sldMk cId="2676718304" sldId="276"/>
            <ac:spMk id="2" creationId="{DA6E8727-7C0A-C5C2-2C47-DFA5EA2013DF}"/>
          </ac:spMkLst>
        </pc:spChg>
      </pc:sldChg>
      <pc:sldChg chg="addSp delSp modSp addAnim delAnim modAnim">
        <pc:chgData name="van der Lippe, Erik" userId="S::erik.vanderlippe_stantec.com#ext#@prvgld.onmicrosoft.com::a584cf94-c7da-43b2-a3a2-e7c8288efc39" providerId="AD" clId="Web-{6160EAC2-801D-3751-D437-3B9FE9E945FA}" dt="2022-11-25T14:40:37.850" v="36"/>
        <pc:sldMkLst>
          <pc:docMk/>
          <pc:sldMk cId="1657297791" sldId="277"/>
        </pc:sldMkLst>
        <pc:spChg chg="del">
          <ac:chgData name="van der Lippe, Erik" userId="S::erik.vanderlippe_stantec.com#ext#@prvgld.onmicrosoft.com::a584cf94-c7da-43b2-a3a2-e7c8288efc39" providerId="AD" clId="Web-{6160EAC2-801D-3751-D437-3B9FE9E945FA}" dt="2022-11-25T13:59:06.947" v="3"/>
          <ac:spMkLst>
            <pc:docMk/>
            <pc:sldMk cId="1657297791" sldId="277"/>
            <ac:spMk id="2" creationId="{D010D8F8-181F-9CAE-8CF6-56AD2DC7E719}"/>
          </ac:spMkLst>
        </pc:spChg>
        <pc:spChg chg="mod">
          <ac:chgData name="van der Lippe, Erik" userId="S::erik.vanderlippe_stantec.com#ext#@prvgld.onmicrosoft.com::a584cf94-c7da-43b2-a3a2-e7c8288efc39" providerId="AD" clId="Web-{6160EAC2-801D-3751-D437-3B9FE9E945FA}" dt="2022-11-25T14:36:14.190" v="14" actId="1076"/>
          <ac:spMkLst>
            <pc:docMk/>
            <pc:sldMk cId="1657297791" sldId="277"/>
            <ac:spMk id="3" creationId="{E59C4F3F-1A74-CAF6-FA81-E77E355F6B79}"/>
          </ac:spMkLst>
        </pc:spChg>
        <pc:spChg chg="del">
          <ac:chgData name="van der Lippe, Erik" userId="S::erik.vanderlippe_stantec.com#ext#@prvgld.onmicrosoft.com::a584cf94-c7da-43b2-a3a2-e7c8288efc39" providerId="AD" clId="Web-{6160EAC2-801D-3751-D437-3B9FE9E945FA}" dt="2022-11-25T13:59:13.665" v="5"/>
          <ac:spMkLst>
            <pc:docMk/>
            <pc:sldMk cId="1657297791" sldId="277"/>
            <ac:spMk id="4" creationId="{3AAF4DEF-3CD1-F46B-341E-6114BAC652B5}"/>
          </ac:spMkLst>
        </pc:spChg>
        <pc:spChg chg="add del mod">
          <ac:chgData name="van der Lippe, Erik" userId="S::erik.vanderlippe_stantec.com#ext#@prvgld.onmicrosoft.com::a584cf94-c7da-43b2-a3a2-e7c8288efc39" providerId="AD" clId="Web-{6160EAC2-801D-3751-D437-3B9FE9E945FA}" dt="2022-11-25T14:36:00.532" v="13"/>
          <ac:spMkLst>
            <pc:docMk/>
            <pc:sldMk cId="1657297791" sldId="277"/>
            <ac:spMk id="9" creationId="{7C9587FA-DC2B-34AA-069F-907BD4CF8FE0}"/>
          </ac:spMkLst>
        </pc:spChg>
        <pc:spChg chg="add del mod">
          <ac:chgData name="van der Lippe, Erik" userId="S::erik.vanderlippe_stantec.com#ext#@prvgld.onmicrosoft.com::a584cf94-c7da-43b2-a3a2-e7c8288efc39" providerId="AD" clId="Web-{6160EAC2-801D-3751-D437-3B9FE9E945FA}" dt="2022-11-25T14:05:41.579" v="12"/>
          <ac:spMkLst>
            <pc:docMk/>
            <pc:sldMk cId="1657297791" sldId="277"/>
            <ac:spMk id="10" creationId="{D8842CE9-E4E2-F6CE-0F91-FABE256AB297}"/>
          </ac:spMkLst>
        </pc:spChg>
        <pc:picChg chg="add mod ord">
          <ac:chgData name="van der Lippe, Erik" userId="S::erik.vanderlippe_stantec.com#ext#@prvgld.onmicrosoft.com::a584cf94-c7da-43b2-a3a2-e7c8288efc39" providerId="AD" clId="Web-{6160EAC2-801D-3751-D437-3B9FE9E945FA}" dt="2022-11-25T14:37:16.241" v="16" actId="1076"/>
          <ac:picMkLst>
            <pc:docMk/>
            <pc:sldMk cId="1657297791" sldId="277"/>
            <ac:picMk id="2" creationId="{EA620C7D-B1A6-B815-568D-7266CBA6DE68}"/>
          </ac:picMkLst>
        </pc:picChg>
        <pc:picChg chg="add del mod">
          <ac:chgData name="van der Lippe, Erik" userId="S::erik.vanderlippe_stantec.com#ext#@prvgld.onmicrosoft.com::a584cf94-c7da-43b2-a3a2-e7c8288efc39" providerId="AD" clId="Web-{6160EAC2-801D-3751-D437-3B9FE9E945FA}" dt="2022-11-25T13:59:03.900" v="2"/>
          <ac:picMkLst>
            <pc:docMk/>
            <pc:sldMk cId="1657297791" sldId="277"/>
            <ac:picMk id="6" creationId="{3B5287F0-9AEE-1B7B-4A85-BAD547E81910}"/>
          </ac:picMkLst>
        </pc:picChg>
        <pc:picChg chg="add del mod ord">
          <ac:chgData name="van der Lippe, Erik" userId="S::erik.vanderlippe_stantec.com#ext#@prvgld.onmicrosoft.com::a584cf94-c7da-43b2-a3a2-e7c8288efc39" providerId="AD" clId="Web-{6160EAC2-801D-3751-D437-3B9FE9E945FA}" dt="2022-11-25T13:59:57.260" v="8"/>
          <ac:picMkLst>
            <pc:docMk/>
            <pc:sldMk cId="1657297791" sldId="277"/>
            <ac:picMk id="7" creationId="{B30DFC7F-D5A4-41DE-13A3-590E2B52B5FE}"/>
          </ac:picMkLst>
        </pc:picChg>
      </pc:sldChg>
    </pc:docChg>
  </pc:docChgLst>
  <pc:docChgLst>
    <pc:chgData name="van der Lippe, Erik" userId="S::erik.vanderlippe_stantec.com#ext#@prvgld.onmicrosoft.com::a584cf94-c7da-43b2-a3a2-e7c8288efc39" providerId="AD" clId="Web-{CB871F59-CBAE-E933-19CF-2D654EC4D708}"/>
    <pc:docChg chg="addSld modSld sldOrd">
      <pc:chgData name="van der Lippe, Erik" userId="S::erik.vanderlippe_stantec.com#ext#@prvgld.onmicrosoft.com::a584cf94-c7da-43b2-a3a2-e7c8288efc39" providerId="AD" clId="Web-{CB871F59-CBAE-E933-19CF-2D654EC4D708}" dt="2022-11-28T12:35:53.854" v="625" actId="20577"/>
      <pc:docMkLst>
        <pc:docMk/>
      </pc:docMkLst>
      <pc:sldChg chg="addSp delSp modSp ord addAnim delAnim modAnim">
        <pc:chgData name="van der Lippe, Erik" userId="S::erik.vanderlippe_stantec.com#ext#@prvgld.onmicrosoft.com::a584cf94-c7da-43b2-a3a2-e7c8288efc39" providerId="AD" clId="Web-{CB871F59-CBAE-E933-19CF-2D654EC4D708}" dt="2022-11-28T12:23:56.955" v="587"/>
        <pc:sldMkLst>
          <pc:docMk/>
          <pc:sldMk cId="2851520792" sldId="260"/>
        </pc:sldMkLst>
        <pc:spChg chg="add mod">
          <ac:chgData name="van der Lippe, Erik" userId="S::erik.vanderlippe_stantec.com#ext#@prvgld.onmicrosoft.com::a584cf94-c7da-43b2-a3a2-e7c8288efc39" providerId="AD" clId="Web-{CB871F59-CBAE-E933-19CF-2D654EC4D708}" dt="2022-11-28T12:19:53.103" v="555" actId="20577"/>
          <ac:spMkLst>
            <pc:docMk/>
            <pc:sldMk cId="2851520792" sldId="260"/>
            <ac:spMk id="4" creationId="{93475FA8-A971-25F3-42CB-A373BA2967EE}"/>
          </ac:spMkLst>
        </pc:spChg>
        <pc:spChg chg="add del mod">
          <ac:chgData name="van der Lippe, Erik" userId="S::erik.vanderlippe_stantec.com#ext#@prvgld.onmicrosoft.com::a584cf94-c7da-43b2-a3a2-e7c8288efc39" providerId="AD" clId="Web-{CB871F59-CBAE-E933-19CF-2D654EC4D708}" dt="2022-11-28T12:23:56.955" v="587"/>
          <ac:spMkLst>
            <pc:docMk/>
            <pc:sldMk cId="2851520792" sldId="260"/>
            <ac:spMk id="6" creationId="{5D9C6525-20AB-4246-867F-25C189D47E62}"/>
          </ac:spMkLst>
        </pc:spChg>
        <pc:spChg chg="mod">
          <ac:chgData name="van der Lippe, Erik" userId="S::erik.vanderlippe_stantec.com#ext#@prvgld.onmicrosoft.com::a584cf94-c7da-43b2-a3a2-e7c8288efc39" providerId="AD" clId="Web-{CB871F59-CBAE-E933-19CF-2D654EC4D708}" dt="2022-11-28T12:21:52.092" v="583" actId="1076"/>
          <ac:spMkLst>
            <pc:docMk/>
            <pc:sldMk cId="2851520792" sldId="260"/>
            <ac:spMk id="8" creationId="{00000000-0000-0000-0000-000000000000}"/>
          </ac:spMkLst>
        </pc:spChg>
        <pc:picChg chg="mod">
          <ac:chgData name="van der Lippe, Erik" userId="S::erik.vanderlippe_stantec.com#ext#@prvgld.onmicrosoft.com::a584cf94-c7da-43b2-a3a2-e7c8288efc39" providerId="AD" clId="Web-{CB871F59-CBAE-E933-19CF-2D654EC4D708}" dt="2022-11-28T12:21:54.342" v="584" actId="1076"/>
          <ac:picMkLst>
            <pc:docMk/>
            <pc:sldMk cId="2851520792" sldId="260"/>
            <ac:picMk id="12" creationId="{9FD06221-87FE-A2B0-5697-BEAF84804FB5}"/>
          </ac:picMkLst>
        </pc:picChg>
      </pc:sldChg>
      <pc:sldChg chg="addSp delSp modSp addAnim delAnim modAnim">
        <pc:chgData name="van der Lippe, Erik" userId="S::erik.vanderlippe_stantec.com#ext#@prvgld.onmicrosoft.com::a584cf94-c7da-43b2-a3a2-e7c8288efc39" providerId="AD" clId="Web-{CB871F59-CBAE-E933-19CF-2D654EC4D708}" dt="2022-11-28T12:24:50.269" v="591"/>
        <pc:sldMkLst>
          <pc:docMk/>
          <pc:sldMk cId="1835024703" sldId="261"/>
        </pc:sldMkLst>
        <pc:spChg chg="add del mod">
          <ac:chgData name="van der Lippe, Erik" userId="S::erik.vanderlippe_stantec.com#ext#@prvgld.onmicrosoft.com::a584cf94-c7da-43b2-a3a2-e7c8288efc39" providerId="AD" clId="Web-{CB871F59-CBAE-E933-19CF-2D654EC4D708}" dt="2022-11-28T11:16:54.493" v="333"/>
          <ac:spMkLst>
            <pc:docMk/>
            <pc:sldMk cId="1835024703" sldId="261"/>
            <ac:spMk id="4" creationId="{E2850F3B-F3B3-C011-A357-0AC282DC0701}"/>
          </ac:spMkLst>
        </pc:spChg>
        <pc:spChg chg="add mod">
          <ac:chgData name="van der Lippe, Erik" userId="S::erik.vanderlippe_stantec.com#ext#@prvgld.onmicrosoft.com::a584cf94-c7da-43b2-a3a2-e7c8288efc39" providerId="AD" clId="Web-{CB871F59-CBAE-E933-19CF-2D654EC4D708}" dt="2022-11-28T11:18:38.403" v="352" actId="1076"/>
          <ac:spMkLst>
            <pc:docMk/>
            <pc:sldMk cId="1835024703" sldId="261"/>
            <ac:spMk id="6" creationId="{843C9D05-8274-B306-0D72-B155992214A0}"/>
          </ac:spMkLst>
        </pc:spChg>
        <pc:spChg chg="mod">
          <ac:chgData name="van der Lippe, Erik" userId="S::erik.vanderlippe_stantec.com#ext#@prvgld.onmicrosoft.com::a584cf94-c7da-43b2-a3a2-e7c8288efc39" providerId="AD" clId="Web-{CB871F59-CBAE-E933-19CF-2D654EC4D708}" dt="2022-11-28T12:18:33.226" v="523" actId="20577"/>
          <ac:spMkLst>
            <pc:docMk/>
            <pc:sldMk cId="1835024703" sldId="261"/>
            <ac:spMk id="7" creationId="{00000000-0000-0000-0000-000000000000}"/>
          </ac:spMkLst>
        </pc:spChg>
        <pc:spChg chg="add mod">
          <ac:chgData name="van der Lippe, Erik" userId="S::erik.vanderlippe_stantec.com#ext#@prvgld.onmicrosoft.com::a584cf94-c7da-43b2-a3a2-e7c8288efc39" providerId="AD" clId="Web-{CB871F59-CBAE-E933-19CF-2D654EC4D708}" dt="2022-11-28T11:19:07.404" v="354" actId="1076"/>
          <ac:spMkLst>
            <pc:docMk/>
            <pc:sldMk cId="1835024703" sldId="261"/>
            <ac:spMk id="8" creationId="{C873E786-E7F7-EB6A-E469-7960806F644A}"/>
          </ac:spMkLst>
        </pc:spChg>
        <pc:spChg chg="mod">
          <ac:chgData name="van der Lippe, Erik" userId="S::erik.vanderlippe_stantec.com#ext#@prvgld.onmicrosoft.com::a584cf94-c7da-43b2-a3a2-e7c8288efc39" providerId="AD" clId="Web-{CB871F59-CBAE-E933-19CF-2D654EC4D708}" dt="2022-11-28T11:51:27.407" v="364" actId="20577"/>
          <ac:spMkLst>
            <pc:docMk/>
            <pc:sldMk cId="1835024703" sldId="261"/>
            <ac:spMk id="10" creationId="{D8F29B15-6ABF-49FB-3A48-E5BBD6E2B40B}"/>
          </ac:spMkLst>
        </pc:spChg>
        <pc:spChg chg="add mod">
          <ac:chgData name="van der Lippe, Erik" userId="S::erik.vanderlippe_stantec.com#ext#@prvgld.onmicrosoft.com::a584cf94-c7da-43b2-a3a2-e7c8288efc39" providerId="AD" clId="Web-{CB871F59-CBAE-E933-19CF-2D654EC4D708}" dt="2022-11-28T11:18:40.935" v="353" actId="1076"/>
          <ac:spMkLst>
            <pc:docMk/>
            <pc:sldMk cId="1835024703" sldId="261"/>
            <ac:spMk id="11" creationId="{64964D9D-AC13-5F09-163E-DAE22576AEE7}"/>
          </ac:spMkLst>
        </pc:spChg>
        <pc:spChg chg="add mod">
          <ac:chgData name="van der Lippe, Erik" userId="S::erik.vanderlippe_stantec.com#ext#@prvgld.onmicrosoft.com::a584cf94-c7da-43b2-a3a2-e7c8288efc39" providerId="AD" clId="Web-{CB871F59-CBAE-E933-19CF-2D654EC4D708}" dt="2022-11-28T12:24:11.612" v="589" actId="1076"/>
          <ac:spMkLst>
            <pc:docMk/>
            <pc:sldMk cId="1835024703" sldId="261"/>
            <ac:spMk id="12" creationId="{3C1775ED-D09B-11CF-B046-8FDAF7746A5D}"/>
          </ac:spMkLst>
        </pc:spChg>
      </pc:sldChg>
      <pc:sldChg chg="addSp delSp modSp addAnim modAnim">
        <pc:chgData name="van der Lippe, Erik" userId="S::erik.vanderlippe_stantec.com#ext#@prvgld.onmicrosoft.com::a584cf94-c7da-43b2-a3a2-e7c8288efc39" providerId="AD" clId="Web-{CB871F59-CBAE-E933-19CF-2D654EC4D708}" dt="2022-11-28T11:11:18.732" v="300" actId="1076"/>
        <pc:sldMkLst>
          <pc:docMk/>
          <pc:sldMk cId="766883180" sldId="268"/>
        </pc:sldMkLst>
        <pc:spChg chg="add del mod">
          <ac:chgData name="van der Lippe, Erik" userId="S::erik.vanderlippe_stantec.com#ext#@prvgld.onmicrosoft.com::a584cf94-c7da-43b2-a3a2-e7c8288efc39" providerId="AD" clId="Web-{CB871F59-CBAE-E933-19CF-2D654EC4D708}" dt="2022-11-28T11:06:21.285" v="247"/>
          <ac:spMkLst>
            <pc:docMk/>
            <pc:sldMk cId="766883180" sldId="268"/>
            <ac:spMk id="3" creationId="{EC62E146-8313-B5B8-9650-8672E82D7D1D}"/>
          </ac:spMkLst>
        </pc:spChg>
        <pc:spChg chg="add mod">
          <ac:chgData name="van der Lippe, Erik" userId="S::erik.vanderlippe_stantec.com#ext#@prvgld.onmicrosoft.com::a584cf94-c7da-43b2-a3a2-e7c8288efc39" providerId="AD" clId="Web-{CB871F59-CBAE-E933-19CF-2D654EC4D708}" dt="2022-11-28T11:10:54.731" v="295" actId="1076"/>
          <ac:spMkLst>
            <pc:docMk/>
            <pc:sldMk cId="766883180" sldId="268"/>
            <ac:spMk id="5" creationId="{E422CFC9-3809-6F6E-EEEA-DF73CAE31C27}"/>
          </ac:spMkLst>
        </pc:spChg>
        <pc:spChg chg="mod">
          <ac:chgData name="van der Lippe, Erik" userId="S::erik.vanderlippe_stantec.com#ext#@prvgld.onmicrosoft.com::a584cf94-c7da-43b2-a3a2-e7c8288efc39" providerId="AD" clId="Web-{CB871F59-CBAE-E933-19CF-2D654EC4D708}" dt="2022-11-28T11:11:00.529" v="297" actId="1076"/>
          <ac:spMkLst>
            <pc:docMk/>
            <pc:sldMk cId="766883180" sldId="268"/>
            <ac:spMk id="7" creationId="{00000000-0000-0000-0000-000000000000}"/>
          </ac:spMkLst>
        </pc:spChg>
        <pc:spChg chg="mod">
          <ac:chgData name="van der Lippe, Erik" userId="S::erik.vanderlippe_stantec.com#ext#@prvgld.onmicrosoft.com::a584cf94-c7da-43b2-a3a2-e7c8288efc39" providerId="AD" clId="Web-{CB871F59-CBAE-E933-19CF-2D654EC4D708}" dt="2022-11-28T11:11:04.185" v="298" actId="1076"/>
          <ac:spMkLst>
            <pc:docMk/>
            <pc:sldMk cId="766883180" sldId="268"/>
            <ac:spMk id="8" creationId="{00000000-0000-0000-0000-000000000000}"/>
          </ac:spMkLst>
        </pc:spChg>
        <pc:spChg chg="add mod">
          <ac:chgData name="van der Lippe, Erik" userId="S::erik.vanderlippe_stantec.com#ext#@prvgld.onmicrosoft.com::a584cf94-c7da-43b2-a3a2-e7c8288efc39" providerId="AD" clId="Web-{CB871F59-CBAE-E933-19CF-2D654EC4D708}" dt="2022-11-28T11:11:18.732" v="300" actId="1076"/>
          <ac:spMkLst>
            <pc:docMk/>
            <pc:sldMk cId="766883180" sldId="268"/>
            <ac:spMk id="9" creationId="{9867EE73-E68A-6691-0E10-20688E5E0320}"/>
          </ac:spMkLst>
        </pc:spChg>
        <pc:spChg chg="add mod">
          <ac:chgData name="van der Lippe, Erik" userId="S::erik.vanderlippe_stantec.com#ext#@prvgld.onmicrosoft.com::a584cf94-c7da-43b2-a3a2-e7c8288efc39" providerId="AD" clId="Web-{CB871F59-CBAE-E933-19CF-2D654EC4D708}" dt="2022-11-28T11:11:14.201" v="299" actId="1076"/>
          <ac:spMkLst>
            <pc:docMk/>
            <pc:sldMk cId="766883180" sldId="268"/>
            <ac:spMk id="11" creationId="{1E3EB8CD-D1F5-700E-C50B-654E1129DF93}"/>
          </ac:spMkLst>
        </pc:spChg>
      </pc:sldChg>
      <pc:sldChg chg="modSp addAnim modAnim">
        <pc:chgData name="van der Lippe, Erik" userId="S::erik.vanderlippe_stantec.com#ext#@prvgld.onmicrosoft.com::a584cf94-c7da-43b2-a3a2-e7c8288efc39" providerId="AD" clId="Web-{CB871F59-CBAE-E933-19CF-2D654EC4D708}" dt="2022-11-28T12:27:15.071" v="610" actId="20577"/>
        <pc:sldMkLst>
          <pc:docMk/>
          <pc:sldMk cId="3450140533" sldId="272"/>
        </pc:sldMkLst>
        <pc:spChg chg="mod">
          <ac:chgData name="van der Lippe, Erik" userId="S::erik.vanderlippe_stantec.com#ext#@prvgld.onmicrosoft.com::a584cf94-c7da-43b2-a3a2-e7c8288efc39" providerId="AD" clId="Web-{CB871F59-CBAE-E933-19CF-2D654EC4D708}" dt="2022-11-28T12:27:15.071" v="610" actId="20577"/>
          <ac:spMkLst>
            <pc:docMk/>
            <pc:sldMk cId="3450140533" sldId="272"/>
            <ac:spMk id="6" creationId="{BECFC7F8-F8CE-5BD3-48CB-9F434C518AFE}"/>
          </ac:spMkLst>
        </pc:spChg>
      </pc:sldChg>
      <pc:sldChg chg="modSp addAnim modAnim">
        <pc:chgData name="van der Lippe, Erik" userId="S::erik.vanderlippe_stantec.com#ext#@prvgld.onmicrosoft.com::a584cf94-c7da-43b2-a3a2-e7c8288efc39" providerId="AD" clId="Web-{CB871F59-CBAE-E933-19CF-2D654EC4D708}" dt="2022-11-28T12:27:59.666" v="620" actId="20577"/>
        <pc:sldMkLst>
          <pc:docMk/>
          <pc:sldMk cId="3315369385" sldId="274"/>
        </pc:sldMkLst>
        <pc:spChg chg="mod">
          <ac:chgData name="van der Lippe, Erik" userId="S::erik.vanderlippe_stantec.com#ext#@prvgld.onmicrosoft.com::a584cf94-c7da-43b2-a3a2-e7c8288efc39" providerId="AD" clId="Web-{CB871F59-CBAE-E933-19CF-2D654EC4D708}" dt="2022-11-28T11:46:21.881" v="362" actId="14100"/>
          <ac:spMkLst>
            <pc:docMk/>
            <pc:sldMk cId="3315369385" sldId="274"/>
            <ac:spMk id="6" creationId="{BECFC7F8-F8CE-5BD3-48CB-9F434C518AFE}"/>
          </ac:spMkLst>
        </pc:spChg>
        <pc:spChg chg="mod">
          <ac:chgData name="van der Lippe, Erik" userId="S::erik.vanderlippe_stantec.com#ext#@prvgld.onmicrosoft.com::a584cf94-c7da-43b2-a3a2-e7c8288efc39" providerId="AD" clId="Web-{CB871F59-CBAE-E933-19CF-2D654EC4D708}" dt="2022-11-28T12:27:44.478" v="615" actId="20577"/>
          <ac:spMkLst>
            <pc:docMk/>
            <pc:sldMk cId="3315369385" sldId="274"/>
            <ac:spMk id="7" creationId="{00000000-0000-0000-0000-000000000000}"/>
          </ac:spMkLst>
        </pc:spChg>
        <pc:spChg chg="mod">
          <ac:chgData name="van der Lippe, Erik" userId="S::erik.vanderlippe_stantec.com#ext#@prvgld.onmicrosoft.com::a584cf94-c7da-43b2-a3a2-e7c8288efc39" providerId="AD" clId="Web-{CB871F59-CBAE-E933-19CF-2D654EC4D708}" dt="2022-11-28T12:27:59.666" v="620" actId="20577"/>
          <ac:spMkLst>
            <pc:docMk/>
            <pc:sldMk cId="3315369385" sldId="274"/>
            <ac:spMk id="8" creationId="{00000000-0000-0000-0000-000000000000}"/>
          </ac:spMkLst>
        </pc:spChg>
      </pc:sldChg>
      <pc:sldChg chg="addSp modSp ord addAnim modAnim">
        <pc:chgData name="van der Lippe, Erik" userId="S::erik.vanderlippe_stantec.com#ext#@prvgld.onmicrosoft.com::a584cf94-c7da-43b2-a3a2-e7c8288efc39" providerId="AD" clId="Web-{CB871F59-CBAE-E933-19CF-2D654EC4D708}" dt="2022-11-28T11:23:26.553" v="359"/>
        <pc:sldMkLst>
          <pc:docMk/>
          <pc:sldMk cId="2676718304" sldId="276"/>
        </pc:sldMkLst>
        <pc:spChg chg="mod">
          <ac:chgData name="van der Lippe, Erik" userId="S::erik.vanderlippe_stantec.com#ext#@prvgld.onmicrosoft.com::a584cf94-c7da-43b2-a3a2-e7c8288efc39" providerId="AD" clId="Web-{CB871F59-CBAE-E933-19CF-2D654EC4D708}" dt="2022-11-28T11:00:41.883" v="175" actId="20577"/>
          <ac:spMkLst>
            <pc:docMk/>
            <pc:sldMk cId="2676718304" sldId="276"/>
            <ac:spMk id="2" creationId="{DA6E8727-7C0A-C5C2-2C47-DFA5EA2013DF}"/>
          </ac:spMkLst>
        </pc:spChg>
        <pc:spChg chg="mod">
          <ac:chgData name="van der Lippe, Erik" userId="S::erik.vanderlippe_stantec.com#ext#@prvgld.onmicrosoft.com::a584cf94-c7da-43b2-a3a2-e7c8288efc39" providerId="AD" clId="Web-{CB871F59-CBAE-E933-19CF-2D654EC4D708}" dt="2022-11-28T10:56:24" v="113" actId="14100"/>
          <ac:spMkLst>
            <pc:docMk/>
            <pc:sldMk cId="2676718304" sldId="276"/>
            <ac:spMk id="3" creationId="{83EFA2C5-1602-83B2-93CD-73499BCB7D99}"/>
          </ac:spMkLst>
        </pc:spChg>
        <pc:spChg chg="add mod">
          <ac:chgData name="van der Lippe, Erik" userId="S::erik.vanderlippe_stantec.com#ext#@prvgld.onmicrosoft.com::a584cf94-c7da-43b2-a3a2-e7c8288efc39" providerId="AD" clId="Web-{CB871F59-CBAE-E933-19CF-2D654EC4D708}" dt="2022-11-28T10:59:06.021" v="150" actId="1076"/>
          <ac:spMkLst>
            <pc:docMk/>
            <pc:sldMk cId="2676718304" sldId="276"/>
            <ac:spMk id="6" creationId="{E20EC370-B97E-B083-94B1-F9B3E4F45F15}"/>
          </ac:spMkLst>
        </pc:spChg>
        <pc:spChg chg="add mod">
          <ac:chgData name="van der Lippe, Erik" userId="S::erik.vanderlippe_stantec.com#ext#@prvgld.onmicrosoft.com::a584cf94-c7da-43b2-a3a2-e7c8288efc39" providerId="AD" clId="Web-{CB871F59-CBAE-E933-19CF-2D654EC4D708}" dt="2022-11-28T10:59:00.333" v="149" actId="1076"/>
          <ac:spMkLst>
            <pc:docMk/>
            <pc:sldMk cId="2676718304" sldId="276"/>
            <ac:spMk id="8" creationId="{6AA75AE0-28F4-5F9F-0F0F-A5E541DD7B61}"/>
          </ac:spMkLst>
        </pc:spChg>
        <pc:spChg chg="add mod">
          <ac:chgData name="van der Lippe, Erik" userId="S::erik.vanderlippe_stantec.com#ext#@prvgld.onmicrosoft.com::a584cf94-c7da-43b2-a3a2-e7c8288efc39" providerId="AD" clId="Web-{CB871F59-CBAE-E933-19CF-2D654EC4D708}" dt="2022-11-28T10:59:33.256" v="157" actId="1076"/>
          <ac:spMkLst>
            <pc:docMk/>
            <pc:sldMk cId="2676718304" sldId="276"/>
            <ac:spMk id="10" creationId="{DEA0AB50-520F-DF66-BE73-7C8EFDD3E366}"/>
          </ac:spMkLst>
        </pc:spChg>
      </pc:sldChg>
      <pc:sldChg chg="modSp">
        <pc:chgData name="van der Lippe, Erik" userId="S::erik.vanderlippe_stantec.com#ext#@prvgld.onmicrosoft.com::a584cf94-c7da-43b2-a3a2-e7c8288efc39" providerId="AD" clId="Web-{CB871F59-CBAE-E933-19CF-2D654EC4D708}" dt="2022-11-28T11:24:11.914" v="360" actId="1076"/>
        <pc:sldMkLst>
          <pc:docMk/>
          <pc:sldMk cId="2731325570" sldId="285"/>
        </pc:sldMkLst>
        <pc:spChg chg="mod">
          <ac:chgData name="van der Lippe, Erik" userId="S::erik.vanderlippe_stantec.com#ext#@prvgld.onmicrosoft.com::a584cf94-c7da-43b2-a3a2-e7c8288efc39" providerId="AD" clId="Web-{CB871F59-CBAE-E933-19CF-2D654EC4D708}" dt="2022-11-28T11:24:11.914" v="360" actId="1076"/>
          <ac:spMkLst>
            <pc:docMk/>
            <pc:sldMk cId="2731325570" sldId="285"/>
            <ac:spMk id="3" creationId="{207CA75D-A31B-4CBB-5C44-682425206860}"/>
          </ac:spMkLst>
        </pc:spChg>
      </pc:sldChg>
      <pc:sldChg chg="modSp">
        <pc:chgData name="van der Lippe, Erik" userId="S::erik.vanderlippe_stantec.com#ext#@prvgld.onmicrosoft.com::a584cf94-c7da-43b2-a3a2-e7c8288efc39" providerId="AD" clId="Web-{CB871F59-CBAE-E933-19CF-2D654EC4D708}" dt="2022-11-28T12:35:53.854" v="625" actId="20577"/>
        <pc:sldMkLst>
          <pc:docMk/>
          <pc:sldMk cId="4041964585" sldId="286"/>
        </pc:sldMkLst>
        <pc:spChg chg="mod">
          <ac:chgData name="van der Lippe, Erik" userId="S::erik.vanderlippe_stantec.com#ext#@prvgld.onmicrosoft.com::a584cf94-c7da-43b2-a3a2-e7c8288efc39" providerId="AD" clId="Web-{CB871F59-CBAE-E933-19CF-2D654EC4D708}" dt="2022-11-28T12:35:53.854" v="625" actId="20577"/>
          <ac:spMkLst>
            <pc:docMk/>
            <pc:sldMk cId="4041964585" sldId="286"/>
            <ac:spMk id="7" creationId="{00000000-0000-0000-0000-000000000000}"/>
          </ac:spMkLst>
        </pc:spChg>
      </pc:sldChg>
      <pc:sldChg chg="addSp delSp modSp add ord replId addAnim delAnim">
        <pc:chgData name="van der Lippe, Erik" userId="S::erik.vanderlippe_stantec.com#ext#@prvgld.onmicrosoft.com::a584cf94-c7da-43b2-a3a2-e7c8288efc39" providerId="AD" clId="Web-{CB871F59-CBAE-E933-19CF-2D654EC4D708}" dt="2022-11-28T12:17:17.598" v="521" actId="1076"/>
        <pc:sldMkLst>
          <pc:docMk/>
          <pc:sldMk cId="214884705" sldId="287"/>
        </pc:sldMkLst>
        <pc:spChg chg="add mod">
          <ac:chgData name="van der Lippe, Erik" userId="S::erik.vanderlippe_stantec.com#ext#@prvgld.onmicrosoft.com::a584cf94-c7da-43b2-a3a2-e7c8288efc39" providerId="AD" clId="Web-{CB871F59-CBAE-E933-19CF-2D654EC4D708}" dt="2022-11-28T12:16:59.488" v="519" actId="1076"/>
          <ac:spMkLst>
            <pc:docMk/>
            <pc:sldMk cId="214884705" sldId="287"/>
            <ac:spMk id="4" creationId="{7E33F7FA-2A1F-948E-0F93-588806FDF736}"/>
          </ac:spMkLst>
        </pc:spChg>
        <pc:spChg chg="del">
          <ac:chgData name="van der Lippe, Erik" userId="S::erik.vanderlippe_stantec.com#ext#@prvgld.onmicrosoft.com::a584cf94-c7da-43b2-a3a2-e7c8288efc39" providerId="AD" clId="Web-{CB871F59-CBAE-E933-19CF-2D654EC4D708}" dt="2022-11-28T12:04:13.760" v="450"/>
          <ac:spMkLst>
            <pc:docMk/>
            <pc:sldMk cId="214884705" sldId="287"/>
            <ac:spMk id="6" creationId="{843C9D05-8274-B306-0D72-B155992214A0}"/>
          </ac:spMkLst>
        </pc:spChg>
        <pc:spChg chg="mod">
          <ac:chgData name="van der Lippe, Erik" userId="S::erik.vanderlippe_stantec.com#ext#@prvgld.onmicrosoft.com::a584cf94-c7da-43b2-a3a2-e7c8288efc39" providerId="AD" clId="Web-{CB871F59-CBAE-E933-19CF-2D654EC4D708}" dt="2022-11-28T12:00:54.613" v="390" actId="20577"/>
          <ac:spMkLst>
            <pc:docMk/>
            <pc:sldMk cId="214884705" sldId="287"/>
            <ac:spMk id="7" creationId="{00000000-0000-0000-0000-000000000000}"/>
          </ac:spMkLst>
        </pc:spChg>
        <pc:spChg chg="del">
          <ac:chgData name="van der Lippe, Erik" userId="S::erik.vanderlippe_stantec.com#ext#@prvgld.onmicrosoft.com::a584cf94-c7da-43b2-a3a2-e7c8288efc39" providerId="AD" clId="Web-{CB871F59-CBAE-E933-19CF-2D654EC4D708}" dt="2022-11-28T12:04:17.963" v="452"/>
          <ac:spMkLst>
            <pc:docMk/>
            <pc:sldMk cId="214884705" sldId="287"/>
            <ac:spMk id="8" creationId="{C873E786-E7F7-EB6A-E469-7960806F644A}"/>
          </ac:spMkLst>
        </pc:spChg>
        <pc:spChg chg="add mod">
          <ac:chgData name="van der Lippe, Erik" userId="S::erik.vanderlippe_stantec.com#ext#@prvgld.onmicrosoft.com::a584cf94-c7da-43b2-a3a2-e7c8288efc39" providerId="AD" clId="Web-{CB871F59-CBAE-E933-19CF-2D654EC4D708}" dt="2022-11-28T12:17:17.598" v="521" actId="1076"/>
          <ac:spMkLst>
            <pc:docMk/>
            <pc:sldMk cId="214884705" sldId="287"/>
            <ac:spMk id="9" creationId="{FA06AA6A-F6E4-7F45-5E38-4F095E558CF8}"/>
          </ac:spMkLst>
        </pc:spChg>
        <pc:spChg chg="del mod">
          <ac:chgData name="van der Lippe, Erik" userId="S::erik.vanderlippe_stantec.com#ext#@prvgld.onmicrosoft.com::a584cf94-c7da-43b2-a3a2-e7c8288efc39" providerId="AD" clId="Web-{CB871F59-CBAE-E933-19CF-2D654EC4D708}" dt="2022-11-28T12:04:12.244" v="449"/>
          <ac:spMkLst>
            <pc:docMk/>
            <pc:sldMk cId="214884705" sldId="287"/>
            <ac:spMk id="10" creationId="{D8F29B15-6ABF-49FB-3A48-E5BBD6E2B40B}"/>
          </ac:spMkLst>
        </pc:spChg>
        <pc:spChg chg="del">
          <ac:chgData name="van der Lippe, Erik" userId="S::erik.vanderlippe_stantec.com#ext#@prvgld.onmicrosoft.com::a584cf94-c7da-43b2-a3a2-e7c8288efc39" providerId="AD" clId="Web-{CB871F59-CBAE-E933-19CF-2D654EC4D708}" dt="2022-11-28T12:04:16.041" v="451"/>
          <ac:spMkLst>
            <pc:docMk/>
            <pc:sldMk cId="214884705" sldId="287"/>
            <ac:spMk id="11" creationId="{64964D9D-AC13-5F09-163E-DAE22576AEE7}"/>
          </ac:spMkLst>
        </pc:spChg>
        <pc:spChg chg="add del">
          <ac:chgData name="van der Lippe, Erik" userId="S::erik.vanderlippe_stantec.com#ext#@prvgld.onmicrosoft.com::a584cf94-c7da-43b2-a3a2-e7c8288efc39" providerId="AD" clId="Web-{CB871F59-CBAE-E933-19CF-2D654EC4D708}" dt="2022-11-28T12:15:26.798" v="481"/>
          <ac:spMkLst>
            <pc:docMk/>
            <pc:sldMk cId="214884705" sldId="287"/>
            <ac:spMk id="13" creationId="{71F6E03F-0521-4976-D6FB-BEDE77496B1E}"/>
          </ac:spMkLst>
        </pc:spChg>
        <pc:spChg chg="add mod">
          <ac:chgData name="van der Lippe, Erik" userId="S::erik.vanderlippe_stantec.com#ext#@prvgld.onmicrosoft.com::a584cf94-c7da-43b2-a3a2-e7c8288efc39" providerId="AD" clId="Web-{CB871F59-CBAE-E933-19CF-2D654EC4D708}" dt="2022-11-28T12:17:06.223" v="520" actId="1076"/>
          <ac:spMkLst>
            <pc:docMk/>
            <pc:sldMk cId="214884705" sldId="287"/>
            <ac:spMk id="15" creationId="{EF3AEA77-5A6D-D700-4F48-F7B268FC0B3E}"/>
          </ac:spMkLst>
        </pc:spChg>
      </pc:sldChg>
    </pc:docChg>
  </pc:docChgLst>
  <pc:docChgLst>
    <pc:chgData name="Jessie Rodermans" userId="S::j.rodermans@gelderland.nl::f17d1013-4e34-4d06-8777-6d775602b924" providerId="AD" clId="Web-{611243D4-810F-1023-A470-B3A3E6307AA5}"/>
    <pc:docChg chg="modSld">
      <pc:chgData name="Jessie Rodermans" userId="S::j.rodermans@gelderland.nl::f17d1013-4e34-4d06-8777-6d775602b924" providerId="AD" clId="Web-{611243D4-810F-1023-A470-B3A3E6307AA5}" dt="2022-11-28T13:13:06.247" v="3" actId="20577"/>
      <pc:docMkLst>
        <pc:docMk/>
      </pc:docMkLst>
      <pc:sldChg chg="modSp">
        <pc:chgData name="Jessie Rodermans" userId="S::j.rodermans@gelderland.nl::f17d1013-4e34-4d06-8777-6d775602b924" providerId="AD" clId="Web-{611243D4-810F-1023-A470-B3A3E6307AA5}" dt="2022-11-28T13:07:56.393" v="1" actId="1076"/>
        <pc:sldMkLst>
          <pc:docMk/>
          <pc:sldMk cId="1835024703" sldId="261"/>
        </pc:sldMkLst>
        <pc:spChg chg="mod">
          <ac:chgData name="Jessie Rodermans" userId="S::j.rodermans@gelderland.nl::f17d1013-4e34-4d06-8777-6d775602b924" providerId="AD" clId="Web-{611243D4-810F-1023-A470-B3A3E6307AA5}" dt="2022-11-28T13:07:56.393" v="1" actId="1076"/>
          <ac:spMkLst>
            <pc:docMk/>
            <pc:sldMk cId="1835024703" sldId="261"/>
            <ac:spMk id="12" creationId="{3C1775ED-D09B-11CF-B046-8FDAF7746A5D}"/>
          </ac:spMkLst>
        </pc:spChg>
      </pc:sldChg>
      <pc:sldChg chg="modSp">
        <pc:chgData name="Jessie Rodermans" userId="S::j.rodermans@gelderland.nl::f17d1013-4e34-4d06-8777-6d775602b924" providerId="AD" clId="Web-{611243D4-810F-1023-A470-B3A3E6307AA5}" dt="2022-11-28T13:13:06.247" v="3" actId="20577"/>
        <pc:sldMkLst>
          <pc:docMk/>
          <pc:sldMk cId="766883180" sldId="268"/>
        </pc:sldMkLst>
        <pc:spChg chg="mod">
          <ac:chgData name="Jessie Rodermans" userId="S::j.rodermans@gelderland.nl::f17d1013-4e34-4d06-8777-6d775602b924" providerId="AD" clId="Web-{611243D4-810F-1023-A470-B3A3E6307AA5}" dt="2022-11-28T13:13:06.247" v="3" actId="20577"/>
          <ac:spMkLst>
            <pc:docMk/>
            <pc:sldMk cId="766883180" sldId="268"/>
            <ac:spMk id="8" creationId="{00000000-0000-0000-0000-000000000000}"/>
          </ac:spMkLst>
        </pc:spChg>
      </pc:sldChg>
    </pc:docChg>
  </pc:docChgLst>
  <pc:docChgLst>
    <pc:chgData name="Jessie Rodermans" userId="S::j.rodermans@gelderland.nl::f17d1013-4e34-4d06-8777-6d775602b924" providerId="AD" clId="Web-{414C646E-B560-C6CF-43D0-E6F9B49545CC}"/>
    <pc:docChg chg="addSld modSld">
      <pc:chgData name="Jessie Rodermans" userId="S::j.rodermans@gelderland.nl::f17d1013-4e34-4d06-8777-6d775602b924" providerId="AD" clId="Web-{414C646E-B560-C6CF-43D0-E6F9B49545CC}" dt="2022-11-24T07:53:48.317" v="91" actId="20577"/>
      <pc:docMkLst>
        <pc:docMk/>
      </pc:docMkLst>
      <pc:sldChg chg="addCm">
        <pc:chgData name="Jessie Rodermans" userId="S::j.rodermans@gelderland.nl::f17d1013-4e34-4d06-8777-6d775602b924" providerId="AD" clId="Web-{414C646E-B560-C6CF-43D0-E6F9B49545CC}" dt="2022-11-24T07:49:08.355" v="19"/>
        <pc:sldMkLst>
          <pc:docMk/>
          <pc:sldMk cId="3464648080" sldId="267"/>
        </pc:sldMkLst>
      </pc:sldChg>
      <pc:sldChg chg="modSp">
        <pc:chgData name="Jessie Rodermans" userId="S::j.rodermans@gelderland.nl::f17d1013-4e34-4d06-8777-6d775602b924" providerId="AD" clId="Web-{414C646E-B560-C6CF-43D0-E6F9B49545CC}" dt="2022-11-24T07:49:41.356" v="26" actId="20577"/>
        <pc:sldMkLst>
          <pc:docMk/>
          <pc:sldMk cId="766883180" sldId="268"/>
        </pc:sldMkLst>
        <pc:spChg chg="mod">
          <ac:chgData name="Jessie Rodermans" userId="S::j.rodermans@gelderland.nl::f17d1013-4e34-4d06-8777-6d775602b924" providerId="AD" clId="Web-{414C646E-B560-C6CF-43D0-E6F9B49545CC}" dt="2022-11-24T07:49:41.356" v="26" actId="20577"/>
          <ac:spMkLst>
            <pc:docMk/>
            <pc:sldMk cId="766883180" sldId="268"/>
            <ac:spMk id="8" creationId="{00000000-0000-0000-0000-000000000000}"/>
          </ac:spMkLst>
        </pc:spChg>
      </pc:sldChg>
      <pc:sldChg chg="modSp">
        <pc:chgData name="Jessie Rodermans" userId="S::j.rodermans@gelderland.nl::f17d1013-4e34-4d06-8777-6d775602b924" providerId="AD" clId="Web-{414C646E-B560-C6CF-43D0-E6F9B49545CC}" dt="2022-11-24T07:47:58.634" v="18" actId="20577"/>
        <pc:sldMkLst>
          <pc:docMk/>
          <pc:sldMk cId="2666777844" sldId="273"/>
        </pc:sldMkLst>
        <pc:spChg chg="mod">
          <ac:chgData name="Jessie Rodermans" userId="S::j.rodermans@gelderland.nl::f17d1013-4e34-4d06-8777-6d775602b924" providerId="AD" clId="Web-{414C646E-B560-C6CF-43D0-E6F9B49545CC}" dt="2022-11-24T07:47:58.634" v="18" actId="20577"/>
          <ac:spMkLst>
            <pc:docMk/>
            <pc:sldMk cId="2666777844" sldId="273"/>
            <ac:spMk id="4" creationId="{E195518F-5A63-89D4-31F8-45B895439F74}"/>
          </ac:spMkLst>
        </pc:spChg>
        <pc:spChg chg="mod">
          <ac:chgData name="Jessie Rodermans" userId="S::j.rodermans@gelderland.nl::f17d1013-4e34-4d06-8777-6d775602b924" providerId="AD" clId="Web-{414C646E-B560-C6CF-43D0-E6F9B49545CC}" dt="2022-11-24T07:47:52.197" v="17" actId="20577"/>
          <ac:spMkLst>
            <pc:docMk/>
            <pc:sldMk cId="2666777844" sldId="273"/>
            <ac:spMk id="8" creationId="{00000000-0000-0000-0000-000000000000}"/>
          </ac:spMkLst>
        </pc:spChg>
      </pc:sldChg>
      <pc:sldChg chg="modSp new">
        <pc:chgData name="Jessie Rodermans" userId="S::j.rodermans@gelderland.nl::f17d1013-4e34-4d06-8777-6d775602b924" providerId="AD" clId="Web-{414C646E-B560-C6CF-43D0-E6F9B49545CC}" dt="2022-11-24T07:47:19.758" v="10" actId="20577"/>
        <pc:sldMkLst>
          <pc:docMk/>
          <pc:sldMk cId="1200301805" sldId="275"/>
        </pc:sldMkLst>
        <pc:spChg chg="mod">
          <ac:chgData name="Jessie Rodermans" userId="S::j.rodermans@gelderland.nl::f17d1013-4e34-4d06-8777-6d775602b924" providerId="AD" clId="Web-{414C646E-B560-C6CF-43D0-E6F9B49545CC}" dt="2022-11-24T07:47:19.758" v="10" actId="20577"/>
          <ac:spMkLst>
            <pc:docMk/>
            <pc:sldMk cId="1200301805" sldId="275"/>
            <ac:spMk id="3" creationId="{7C71DCD9-5250-228A-878E-B3824ABEC494}"/>
          </ac:spMkLst>
        </pc:spChg>
      </pc:sldChg>
      <pc:sldChg chg="modSp new">
        <pc:chgData name="Jessie Rodermans" userId="S::j.rodermans@gelderland.nl::f17d1013-4e34-4d06-8777-6d775602b924" providerId="AD" clId="Web-{414C646E-B560-C6CF-43D0-E6F9B49545CC}" dt="2022-11-24T07:53:48.317" v="91" actId="20577"/>
        <pc:sldMkLst>
          <pc:docMk/>
          <pc:sldMk cId="2676718304" sldId="276"/>
        </pc:sldMkLst>
        <pc:spChg chg="mod">
          <ac:chgData name="Jessie Rodermans" userId="S::j.rodermans@gelderland.nl::f17d1013-4e34-4d06-8777-6d775602b924" providerId="AD" clId="Web-{414C646E-B560-C6CF-43D0-E6F9B49545CC}" dt="2022-11-24T07:53:48.317" v="91" actId="20577"/>
          <ac:spMkLst>
            <pc:docMk/>
            <pc:sldMk cId="2676718304" sldId="276"/>
            <ac:spMk id="2" creationId="{DA6E8727-7C0A-C5C2-2C47-DFA5EA2013DF}"/>
          </ac:spMkLst>
        </pc:spChg>
        <pc:spChg chg="mod">
          <ac:chgData name="Jessie Rodermans" userId="S::j.rodermans@gelderland.nl::f17d1013-4e34-4d06-8777-6d775602b924" providerId="AD" clId="Web-{414C646E-B560-C6CF-43D0-E6F9B49545CC}" dt="2022-11-24T07:53:08.706" v="84" actId="20577"/>
          <ac:spMkLst>
            <pc:docMk/>
            <pc:sldMk cId="2676718304" sldId="276"/>
            <ac:spMk id="3" creationId="{83EFA2C5-1602-83B2-93CD-73499BCB7D99}"/>
          </ac:spMkLst>
        </pc:spChg>
      </pc:sldChg>
    </pc:docChg>
  </pc:docChgLst>
  <pc:docChgLst>
    <pc:chgData name="van der Lippe, Erik" userId="S::erik.vanderlippe_stantec.com#ext#@prvgld.onmicrosoft.com::a584cf94-c7da-43b2-a3a2-e7c8288efc39" providerId="AD" clId="Web-{2E15130A-6686-A5E2-F218-4835C81ED124}"/>
    <pc:docChg chg="modSld">
      <pc:chgData name="van der Lippe, Erik" userId="S::erik.vanderlippe_stantec.com#ext#@prvgld.onmicrosoft.com::a584cf94-c7da-43b2-a3a2-e7c8288efc39" providerId="AD" clId="Web-{2E15130A-6686-A5E2-F218-4835C81ED124}" dt="2022-11-28T13:01:23.245" v="14" actId="1076"/>
      <pc:docMkLst>
        <pc:docMk/>
      </pc:docMkLst>
      <pc:sldChg chg="addSp delSp modSp addAnim delAnim">
        <pc:chgData name="van der Lippe, Erik" userId="S::erik.vanderlippe_stantec.com#ext#@prvgld.onmicrosoft.com::a584cf94-c7da-43b2-a3a2-e7c8288efc39" providerId="AD" clId="Web-{2E15130A-6686-A5E2-F218-4835C81ED124}" dt="2022-11-28T13:01:23.245" v="14" actId="1076"/>
        <pc:sldMkLst>
          <pc:docMk/>
          <pc:sldMk cId="214884705" sldId="287"/>
        </pc:sldMkLst>
        <pc:spChg chg="mod">
          <ac:chgData name="van der Lippe, Erik" userId="S::erik.vanderlippe_stantec.com#ext#@prvgld.onmicrosoft.com::a584cf94-c7da-43b2-a3a2-e7c8288efc39" providerId="AD" clId="Web-{2E15130A-6686-A5E2-F218-4835C81ED124}" dt="2022-11-28T13:01:16.933" v="12" actId="1076"/>
          <ac:spMkLst>
            <pc:docMk/>
            <pc:sldMk cId="214884705" sldId="287"/>
            <ac:spMk id="4" creationId="{7E33F7FA-2A1F-948E-0F93-588806FDF736}"/>
          </ac:spMkLst>
        </pc:spChg>
        <pc:spChg chg="add del mod">
          <ac:chgData name="van der Lippe, Erik" userId="S::erik.vanderlippe_stantec.com#ext#@prvgld.onmicrosoft.com::a584cf94-c7da-43b2-a3a2-e7c8288efc39" providerId="AD" clId="Web-{2E15130A-6686-A5E2-F218-4835C81ED124}" dt="2022-11-28T12:59:10.147" v="9"/>
          <ac:spMkLst>
            <pc:docMk/>
            <pc:sldMk cId="214884705" sldId="287"/>
            <ac:spMk id="6" creationId="{09FB4599-6C96-D547-C105-83B5368BF81E}"/>
          </ac:spMkLst>
        </pc:spChg>
        <pc:spChg chg="mod">
          <ac:chgData name="van der Lippe, Erik" userId="S::erik.vanderlippe_stantec.com#ext#@prvgld.onmicrosoft.com::a584cf94-c7da-43b2-a3a2-e7c8288efc39" providerId="AD" clId="Web-{2E15130A-6686-A5E2-F218-4835C81ED124}" dt="2022-11-28T13:01:23.245" v="14" actId="1076"/>
          <ac:spMkLst>
            <pc:docMk/>
            <pc:sldMk cId="214884705" sldId="287"/>
            <ac:spMk id="9" creationId="{FA06AA6A-F6E4-7F45-5E38-4F095E558CF8}"/>
          </ac:spMkLst>
        </pc:spChg>
        <pc:spChg chg="mod">
          <ac:chgData name="van der Lippe, Erik" userId="S::erik.vanderlippe_stantec.com#ext#@prvgld.onmicrosoft.com::a584cf94-c7da-43b2-a3a2-e7c8288efc39" providerId="AD" clId="Web-{2E15130A-6686-A5E2-F218-4835C81ED124}" dt="2022-11-28T13:01:20.261" v="13" actId="1076"/>
          <ac:spMkLst>
            <pc:docMk/>
            <pc:sldMk cId="214884705" sldId="287"/>
            <ac:spMk id="15" creationId="{EF3AEA77-5A6D-D700-4F48-F7B268FC0B3E}"/>
          </ac:spMkLst>
        </pc:spChg>
        <pc:picChg chg="add del mod">
          <ac:chgData name="van der Lippe, Erik" userId="S::erik.vanderlippe_stantec.com#ext#@prvgld.onmicrosoft.com::a584cf94-c7da-43b2-a3a2-e7c8288efc39" providerId="AD" clId="Web-{2E15130A-6686-A5E2-F218-4835C81ED124}" dt="2022-11-28T12:59:18.085" v="11" actId="1076"/>
          <ac:picMkLst>
            <pc:docMk/>
            <pc:sldMk cId="214884705" sldId="287"/>
            <ac:picMk id="2" creationId="{ECC096C5-6D12-28A6-2B00-0EC3386F665F}"/>
          </ac:picMkLst>
        </pc:picChg>
      </pc:sldChg>
    </pc:docChg>
  </pc:docChgLst>
  <pc:docChgLst>
    <pc:chgData name="van der Lippe, Erik" userId="S::erik.vanderlippe_stantec.com#ext#@prvgld.onmicrosoft.com::a584cf94-c7da-43b2-a3a2-e7c8288efc39" providerId="AD" clId="Web-{EB8216E1-DD73-684C-10D6-DC45C3CEA954}"/>
    <pc:docChg chg="addSld modSld sldOrd">
      <pc:chgData name="van der Lippe, Erik" userId="S::erik.vanderlippe_stantec.com#ext#@prvgld.onmicrosoft.com::a584cf94-c7da-43b2-a3a2-e7c8288efc39" providerId="AD" clId="Web-{EB8216E1-DD73-684C-10D6-DC45C3CEA954}" dt="2022-11-22T13:38:10.050" v="634" actId="20577"/>
      <pc:docMkLst>
        <pc:docMk/>
      </pc:docMkLst>
      <pc:sldChg chg="addSp modSp">
        <pc:chgData name="van der Lippe, Erik" userId="S::erik.vanderlippe_stantec.com#ext#@prvgld.onmicrosoft.com::a584cf94-c7da-43b2-a3a2-e7c8288efc39" providerId="AD" clId="Web-{EB8216E1-DD73-684C-10D6-DC45C3CEA954}" dt="2022-11-22T13:17:37.173" v="503" actId="20577"/>
        <pc:sldMkLst>
          <pc:docMk/>
          <pc:sldMk cId="2727900509" sldId="257"/>
        </pc:sldMkLst>
        <pc:spChg chg="add mod">
          <ac:chgData name="van der Lippe, Erik" userId="S::erik.vanderlippe_stantec.com#ext#@prvgld.onmicrosoft.com::a584cf94-c7da-43b2-a3a2-e7c8288efc39" providerId="AD" clId="Web-{EB8216E1-DD73-684C-10D6-DC45C3CEA954}" dt="2022-11-22T13:17:37.173" v="503" actId="20577"/>
          <ac:spMkLst>
            <pc:docMk/>
            <pc:sldMk cId="2727900509" sldId="257"/>
            <ac:spMk id="4" creationId="{B3A03C07-B664-8999-24B1-89AF01D873D0}"/>
          </ac:spMkLst>
        </pc:spChg>
      </pc:sldChg>
      <pc:sldChg chg="modSp">
        <pc:chgData name="van der Lippe, Erik" userId="S::erik.vanderlippe_stantec.com#ext#@prvgld.onmicrosoft.com::a584cf94-c7da-43b2-a3a2-e7c8288efc39" providerId="AD" clId="Web-{EB8216E1-DD73-684C-10D6-DC45C3CEA954}" dt="2022-11-22T13:15:05.840" v="475" actId="20577"/>
        <pc:sldMkLst>
          <pc:docMk/>
          <pc:sldMk cId="2851520792" sldId="260"/>
        </pc:sldMkLst>
        <pc:spChg chg="mod">
          <ac:chgData name="van der Lippe, Erik" userId="S::erik.vanderlippe_stantec.com#ext#@prvgld.onmicrosoft.com::a584cf94-c7da-43b2-a3a2-e7c8288efc39" providerId="AD" clId="Web-{EB8216E1-DD73-684C-10D6-DC45C3CEA954}" dt="2022-11-22T13:15:05.840" v="475" actId="20577"/>
          <ac:spMkLst>
            <pc:docMk/>
            <pc:sldMk cId="2851520792" sldId="260"/>
            <ac:spMk id="7" creationId="{00000000-0000-0000-0000-000000000000}"/>
          </ac:spMkLst>
        </pc:spChg>
      </pc:sldChg>
      <pc:sldChg chg="ord">
        <pc:chgData name="van der Lippe, Erik" userId="S::erik.vanderlippe_stantec.com#ext#@prvgld.onmicrosoft.com::a584cf94-c7da-43b2-a3a2-e7c8288efc39" providerId="AD" clId="Web-{EB8216E1-DD73-684C-10D6-DC45C3CEA954}" dt="2022-11-22T12:40:58.800" v="164"/>
        <pc:sldMkLst>
          <pc:docMk/>
          <pc:sldMk cId="1835024703" sldId="261"/>
        </pc:sldMkLst>
      </pc:sldChg>
      <pc:sldChg chg="addSp modSp">
        <pc:chgData name="van der Lippe, Erik" userId="S::erik.vanderlippe_stantec.com#ext#@prvgld.onmicrosoft.com::a584cf94-c7da-43b2-a3a2-e7c8288efc39" providerId="AD" clId="Web-{EB8216E1-DD73-684C-10D6-DC45C3CEA954}" dt="2022-11-22T12:18:20.153" v="89" actId="1076"/>
        <pc:sldMkLst>
          <pc:docMk/>
          <pc:sldMk cId="3464648080" sldId="267"/>
        </pc:sldMkLst>
        <pc:spChg chg="add mod">
          <ac:chgData name="van der Lippe, Erik" userId="S::erik.vanderlippe_stantec.com#ext#@prvgld.onmicrosoft.com::a584cf94-c7da-43b2-a3a2-e7c8288efc39" providerId="AD" clId="Web-{EB8216E1-DD73-684C-10D6-DC45C3CEA954}" dt="2022-11-22T12:18:20.153" v="89" actId="1076"/>
          <ac:spMkLst>
            <pc:docMk/>
            <pc:sldMk cId="3464648080" sldId="267"/>
            <ac:spMk id="3" creationId="{DEB80827-0DE2-4FF4-F1EA-E7ADEB7E3519}"/>
          </ac:spMkLst>
        </pc:spChg>
        <pc:spChg chg="mod">
          <ac:chgData name="van der Lippe, Erik" userId="S::erik.vanderlippe_stantec.com#ext#@prvgld.onmicrosoft.com::a584cf94-c7da-43b2-a3a2-e7c8288efc39" providerId="AD" clId="Web-{EB8216E1-DD73-684C-10D6-DC45C3CEA954}" dt="2022-11-22T12:15:49.211" v="66" actId="1076"/>
          <ac:spMkLst>
            <pc:docMk/>
            <pc:sldMk cId="3464648080" sldId="267"/>
            <ac:spMk id="5" creationId="{1E7F94B6-8E9E-B8D1-1DEF-8E2D349DAFC3}"/>
          </ac:spMkLst>
        </pc:spChg>
        <pc:spChg chg="add mod">
          <ac:chgData name="van der Lippe, Erik" userId="S::erik.vanderlippe_stantec.com#ext#@prvgld.onmicrosoft.com::a584cf94-c7da-43b2-a3a2-e7c8288efc39" providerId="AD" clId="Web-{EB8216E1-DD73-684C-10D6-DC45C3CEA954}" dt="2022-11-22T12:18:09.262" v="84" actId="1076"/>
          <ac:spMkLst>
            <pc:docMk/>
            <pc:sldMk cId="3464648080" sldId="267"/>
            <ac:spMk id="6" creationId="{AB7D1983-A5BB-8C9C-F2F7-F9DC1B1F9EC9}"/>
          </ac:spMkLst>
        </pc:spChg>
        <pc:spChg chg="add mod">
          <ac:chgData name="van der Lippe, Erik" userId="S::erik.vanderlippe_stantec.com#ext#@prvgld.onmicrosoft.com::a584cf94-c7da-43b2-a3a2-e7c8288efc39" providerId="AD" clId="Web-{EB8216E1-DD73-684C-10D6-DC45C3CEA954}" dt="2022-11-22T12:17:55.934" v="80" actId="1076"/>
          <ac:spMkLst>
            <pc:docMk/>
            <pc:sldMk cId="3464648080" sldId="267"/>
            <ac:spMk id="8" creationId="{09BBBAEF-10D7-B890-9556-10BDCFFDFFFB}"/>
          </ac:spMkLst>
        </pc:spChg>
        <pc:picChg chg="mod">
          <ac:chgData name="van der Lippe, Erik" userId="S::erik.vanderlippe_stantec.com#ext#@prvgld.onmicrosoft.com::a584cf94-c7da-43b2-a3a2-e7c8288efc39" providerId="AD" clId="Web-{EB8216E1-DD73-684C-10D6-DC45C3CEA954}" dt="2022-11-22T12:10:56.266" v="0" actId="1076"/>
          <ac:picMkLst>
            <pc:docMk/>
            <pc:sldMk cId="3464648080" sldId="267"/>
            <ac:picMk id="4" creationId="{C95B8186-6B5D-513B-EB05-6EBB4EFB5CBA}"/>
          </ac:picMkLst>
        </pc:picChg>
        <pc:cxnChg chg="add mod">
          <ac:chgData name="van der Lippe, Erik" userId="S::erik.vanderlippe_stantec.com#ext#@prvgld.onmicrosoft.com::a584cf94-c7da-43b2-a3a2-e7c8288efc39" providerId="AD" clId="Web-{EB8216E1-DD73-684C-10D6-DC45C3CEA954}" dt="2022-11-22T12:17:29.746" v="74" actId="1076"/>
          <ac:cxnSpMkLst>
            <pc:docMk/>
            <pc:sldMk cId="3464648080" sldId="267"/>
            <ac:cxnSpMk id="9" creationId="{75054067-37AD-D9AD-4458-8830F96782BE}"/>
          </ac:cxnSpMkLst>
        </pc:cxnChg>
        <pc:cxnChg chg="add mod">
          <ac:chgData name="van der Lippe, Erik" userId="S::erik.vanderlippe_stantec.com#ext#@prvgld.onmicrosoft.com::a584cf94-c7da-43b2-a3a2-e7c8288efc39" providerId="AD" clId="Web-{EB8216E1-DD73-684C-10D6-DC45C3CEA954}" dt="2022-11-22T12:17:20.073" v="71" actId="1076"/>
          <ac:cxnSpMkLst>
            <pc:docMk/>
            <pc:sldMk cId="3464648080" sldId="267"/>
            <ac:cxnSpMk id="10" creationId="{939BFCA3-2A94-8DC6-7F52-60439A9E4358}"/>
          </ac:cxnSpMkLst>
        </pc:cxnChg>
        <pc:cxnChg chg="add mod">
          <ac:chgData name="van der Lippe, Erik" userId="S::erik.vanderlippe_stantec.com#ext#@prvgld.onmicrosoft.com::a584cf94-c7da-43b2-a3a2-e7c8288efc39" providerId="AD" clId="Web-{EB8216E1-DD73-684C-10D6-DC45C3CEA954}" dt="2022-11-22T12:15:38.946" v="65" actId="14100"/>
          <ac:cxnSpMkLst>
            <pc:docMk/>
            <pc:sldMk cId="3464648080" sldId="267"/>
            <ac:cxnSpMk id="11" creationId="{3C76D2C8-09A5-D832-0497-6BC3DDFA1E29}"/>
          </ac:cxnSpMkLst>
        </pc:cxnChg>
      </pc:sldChg>
      <pc:sldChg chg="modSp">
        <pc:chgData name="van der Lippe, Erik" userId="S::erik.vanderlippe_stantec.com#ext#@prvgld.onmicrosoft.com::a584cf94-c7da-43b2-a3a2-e7c8288efc39" providerId="AD" clId="Web-{EB8216E1-DD73-684C-10D6-DC45C3CEA954}" dt="2022-11-22T12:58:05.672" v="173" actId="20577"/>
        <pc:sldMkLst>
          <pc:docMk/>
          <pc:sldMk cId="766883180" sldId="268"/>
        </pc:sldMkLst>
        <pc:spChg chg="mod">
          <ac:chgData name="van der Lippe, Erik" userId="S::erik.vanderlippe_stantec.com#ext#@prvgld.onmicrosoft.com::a584cf94-c7da-43b2-a3a2-e7c8288efc39" providerId="AD" clId="Web-{EB8216E1-DD73-684C-10D6-DC45C3CEA954}" dt="2022-11-22T12:19:38.858" v="91" actId="20577"/>
          <ac:spMkLst>
            <pc:docMk/>
            <pc:sldMk cId="766883180" sldId="268"/>
            <ac:spMk id="2" creationId="{F6571923-82C1-D303-8784-E7DF1ED02D72}"/>
          </ac:spMkLst>
        </pc:spChg>
        <pc:spChg chg="mod">
          <ac:chgData name="van der Lippe, Erik" userId="S::erik.vanderlippe_stantec.com#ext#@prvgld.onmicrosoft.com::a584cf94-c7da-43b2-a3a2-e7c8288efc39" providerId="AD" clId="Web-{EB8216E1-DD73-684C-10D6-DC45C3CEA954}" dt="2022-11-22T12:21:02.048" v="101" actId="20577"/>
          <ac:spMkLst>
            <pc:docMk/>
            <pc:sldMk cId="766883180" sldId="268"/>
            <ac:spMk id="7" creationId="{00000000-0000-0000-0000-000000000000}"/>
          </ac:spMkLst>
        </pc:spChg>
        <pc:spChg chg="mod">
          <ac:chgData name="van der Lippe, Erik" userId="S::erik.vanderlippe_stantec.com#ext#@prvgld.onmicrosoft.com::a584cf94-c7da-43b2-a3a2-e7c8288efc39" providerId="AD" clId="Web-{EB8216E1-DD73-684C-10D6-DC45C3CEA954}" dt="2022-11-22T12:58:05.672" v="173" actId="20577"/>
          <ac:spMkLst>
            <pc:docMk/>
            <pc:sldMk cId="766883180" sldId="268"/>
            <ac:spMk id="8" creationId="{00000000-0000-0000-0000-000000000000}"/>
          </ac:spMkLst>
        </pc:spChg>
      </pc:sldChg>
      <pc:sldChg chg="ord">
        <pc:chgData name="van der Lippe, Erik" userId="S::erik.vanderlippe_stantec.com#ext#@prvgld.onmicrosoft.com::a584cf94-c7da-43b2-a3a2-e7c8288efc39" providerId="AD" clId="Web-{EB8216E1-DD73-684C-10D6-DC45C3CEA954}" dt="2022-11-22T12:19:06.139" v="90"/>
        <pc:sldMkLst>
          <pc:docMk/>
          <pc:sldMk cId="3923705741" sldId="269"/>
        </pc:sldMkLst>
      </pc:sldChg>
      <pc:sldChg chg="modSp">
        <pc:chgData name="van der Lippe, Erik" userId="S::erik.vanderlippe_stantec.com#ext#@prvgld.onmicrosoft.com::a584cf94-c7da-43b2-a3a2-e7c8288efc39" providerId="AD" clId="Web-{EB8216E1-DD73-684C-10D6-DC45C3CEA954}" dt="2022-11-22T13:15:36.388" v="476" actId="20577"/>
        <pc:sldMkLst>
          <pc:docMk/>
          <pc:sldMk cId="3145256328" sldId="270"/>
        </pc:sldMkLst>
        <pc:spChg chg="mod">
          <ac:chgData name="van der Lippe, Erik" userId="S::erik.vanderlippe_stantec.com#ext#@prvgld.onmicrosoft.com::a584cf94-c7da-43b2-a3a2-e7c8288efc39" providerId="AD" clId="Web-{EB8216E1-DD73-684C-10D6-DC45C3CEA954}" dt="2022-11-22T12:19:46.343" v="92" actId="20577"/>
          <ac:spMkLst>
            <pc:docMk/>
            <pc:sldMk cId="3145256328" sldId="270"/>
            <ac:spMk id="2" creationId="{F6571923-82C1-D303-8784-E7DF1ED02D72}"/>
          </ac:spMkLst>
        </pc:spChg>
        <pc:spChg chg="mod">
          <ac:chgData name="van der Lippe, Erik" userId="S::erik.vanderlippe_stantec.com#ext#@prvgld.onmicrosoft.com::a584cf94-c7da-43b2-a3a2-e7c8288efc39" providerId="AD" clId="Web-{EB8216E1-DD73-684C-10D6-DC45C3CEA954}" dt="2022-11-22T13:02:09.132" v="281" actId="20577"/>
          <ac:spMkLst>
            <pc:docMk/>
            <pc:sldMk cId="3145256328" sldId="270"/>
            <ac:spMk id="7" creationId="{00000000-0000-0000-0000-000000000000}"/>
          </ac:spMkLst>
        </pc:spChg>
        <pc:spChg chg="mod">
          <ac:chgData name="van der Lippe, Erik" userId="S::erik.vanderlippe_stantec.com#ext#@prvgld.onmicrosoft.com::a584cf94-c7da-43b2-a3a2-e7c8288efc39" providerId="AD" clId="Web-{EB8216E1-DD73-684C-10D6-DC45C3CEA954}" dt="2022-11-22T13:15:36.388" v="476" actId="20577"/>
          <ac:spMkLst>
            <pc:docMk/>
            <pc:sldMk cId="3145256328" sldId="270"/>
            <ac:spMk id="8" creationId="{00000000-0000-0000-0000-000000000000}"/>
          </ac:spMkLst>
        </pc:spChg>
      </pc:sldChg>
      <pc:sldChg chg="addSp delSp modSp add replId addAnim modAnim">
        <pc:chgData name="van der Lippe, Erik" userId="S::erik.vanderlippe_stantec.com#ext#@prvgld.onmicrosoft.com::a584cf94-c7da-43b2-a3a2-e7c8288efc39" providerId="AD" clId="Web-{EB8216E1-DD73-684C-10D6-DC45C3CEA954}" dt="2022-11-22T13:38:10.050" v="634" actId="20577"/>
        <pc:sldMkLst>
          <pc:docMk/>
          <pc:sldMk cId="3450140533" sldId="272"/>
        </pc:sldMkLst>
        <pc:spChg chg="add mod">
          <ac:chgData name="van der Lippe, Erik" userId="S::erik.vanderlippe_stantec.com#ext#@prvgld.onmicrosoft.com::a584cf94-c7da-43b2-a3a2-e7c8288efc39" providerId="AD" clId="Web-{EB8216E1-DD73-684C-10D6-DC45C3CEA954}" dt="2022-11-22T13:37:30.096" v="623" actId="20577"/>
          <ac:spMkLst>
            <pc:docMk/>
            <pc:sldMk cId="3450140533" sldId="272"/>
            <ac:spMk id="3" creationId="{16FC89BA-517E-BA1A-0B62-2DA1BB1D0818}"/>
          </ac:spMkLst>
        </pc:spChg>
        <pc:spChg chg="add del mod">
          <ac:chgData name="van der Lippe, Erik" userId="S::erik.vanderlippe_stantec.com#ext#@prvgld.onmicrosoft.com::a584cf94-c7da-43b2-a3a2-e7c8288efc39" providerId="AD" clId="Web-{EB8216E1-DD73-684C-10D6-DC45C3CEA954}" dt="2022-11-22T13:36:29.157" v="616"/>
          <ac:spMkLst>
            <pc:docMk/>
            <pc:sldMk cId="3450140533" sldId="272"/>
            <ac:spMk id="4" creationId="{95033117-7003-851A-6372-D5BB7D4F8FFB}"/>
          </ac:spMkLst>
        </pc:spChg>
        <pc:spChg chg="add mod">
          <ac:chgData name="van der Lippe, Erik" userId="S::erik.vanderlippe_stantec.com#ext#@prvgld.onmicrosoft.com::a584cf94-c7da-43b2-a3a2-e7c8288efc39" providerId="AD" clId="Web-{EB8216E1-DD73-684C-10D6-DC45C3CEA954}" dt="2022-11-22T13:38:10.050" v="634" actId="20577"/>
          <ac:spMkLst>
            <pc:docMk/>
            <pc:sldMk cId="3450140533" sldId="272"/>
            <ac:spMk id="6" creationId="{BECFC7F8-F8CE-5BD3-48CB-9F434C518AFE}"/>
          </ac:spMkLst>
        </pc:spChg>
        <pc:spChg chg="mod">
          <ac:chgData name="van der Lippe, Erik" userId="S::erik.vanderlippe_stantec.com#ext#@prvgld.onmicrosoft.com::a584cf94-c7da-43b2-a3a2-e7c8288efc39" providerId="AD" clId="Web-{EB8216E1-DD73-684C-10D6-DC45C3CEA954}" dt="2022-11-22T13:06:16.545" v="359" actId="20577"/>
          <ac:spMkLst>
            <pc:docMk/>
            <pc:sldMk cId="3450140533" sldId="272"/>
            <ac:spMk id="7" creationId="{00000000-0000-0000-0000-000000000000}"/>
          </ac:spMkLst>
        </pc:spChg>
        <pc:spChg chg="mod">
          <ac:chgData name="van der Lippe, Erik" userId="S::erik.vanderlippe_stantec.com#ext#@prvgld.onmicrosoft.com::a584cf94-c7da-43b2-a3a2-e7c8288efc39" providerId="AD" clId="Web-{EB8216E1-DD73-684C-10D6-DC45C3CEA954}" dt="2022-11-22T13:36:15.922" v="614" actId="1076"/>
          <ac:spMkLst>
            <pc:docMk/>
            <pc:sldMk cId="3450140533" sldId="272"/>
            <ac:spMk id="8" creationId="{00000000-0000-0000-0000-000000000000}"/>
          </ac:spMkLst>
        </pc:spChg>
        <pc:picChg chg="del">
          <ac:chgData name="van der Lippe, Erik" userId="S::erik.vanderlippe_stantec.com#ext#@prvgld.onmicrosoft.com::a584cf94-c7da-43b2-a3a2-e7c8288efc39" providerId="AD" clId="Web-{EB8216E1-DD73-684C-10D6-DC45C3CEA954}" dt="2022-11-22T12:40:16.830" v="163"/>
          <ac:picMkLst>
            <pc:docMk/>
            <pc:sldMk cId="3450140533" sldId="272"/>
            <ac:picMk id="12" creationId="{9FD06221-87FE-A2B0-5697-BEAF84804FB5}"/>
          </ac:picMkLst>
        </pc:picChg>
      </pc:sldChg>
      <pc:sldChg chg="modSp add replId">
        <pc:chgData name="van der Lippe, Erik" userId="S::erik.vanderlippe_stantec.com#ext#@prvgld.onmicrosoft.com::a584cf94-c7da-43b2-a3a2-e7c8288efc39" providerId="AD" clId="Web-{EB8216E1-DD73-684C-10D6-DC45C3CEA954}" dt="2022-11-22T13:01:55.991" v="274" actId="20577"/>
        <pc:sldMkLst>
          <pc:docMk/>
          <pc:sldMk cId="2666777844" sldId="273"/>
        </pc:sldMkLst>
        <pc:spChg chg="mod">
          <ac:chgData name="van der Lippe, Erik" userId="S::erik.vanderlippe_stantec.com#ext#@prvgld.onmicrosoft.com::a584cf94-c7da-43b2-a3a2-e7c8288efc39" providerId="AD" clId="Web-{EB8216E1-DD73-684C-10D6-DC45C3CEA954}" dt="2022-11-22T12:58:16.641" v="176" actId="20577"/>
          <ac:spMkLst>
            <pc:docMk/>
            <pc:sldMk cId="2666777844" sldId="273"/>
            <ac:spMk id="7" creationId="{00000000-0000-0000-0000-000000000000}"/>
          </ac:spMkLst>
        </pc:spChg>
        <pc:spChg chg="mod">
          <ac:chgData name="van der Lippe, Erik" userId="S::erik.vanderlippe_stantec.com#ext#@prvgld.onmicrosoft.com::a584cf94-c7da-43b2-a3a2-e7c8288efc39" providerId="AD" clId="Web-{EB8216E1-DD73-684C-10D6-DC45C3CEA954}" dt="2022-11-22T13:01:55.991" v="274" actId="20577"/>
          <ac:spMkLst>
            <pc:docMk/>
            <pc:sldMk cId="2666777844" sldId="273"/>
            <ac:spMk id="8" creationId="{00000000-0000-0000-0000-000000000000}"/>
          </ac:spMkLst>
        </pc:spChg>
      </pc:sldChg>
    </pc:docChg>
  </pc:docChgLst>
  <pc:docChgLst>
    <pc:chgData name="Jessie Rodermans" userId="S::j.rodermans@gelderland.nl::f17d1013-4e34-4d06-8777-6d775602b924" providerId="AD" clId="Web-{AA18730D-347B-1B2D-5021-99B52A715F27}"/>
    <pc:docChg chg="modSld sldOrd">
      <pc:chgData name="Jessie Rodermans" userId="S::j.rodermans@gelderland.nl::f17d1013-4e34-4d06-8777-6d775602b924" providerId="AD" clId="Web-{AA18730D-347B-1B2D-5021-99B52A715F27}" dt="2022-11-27T15:16:52.168" v="287" actId="20577"/>
      <pc:docMkLst>
        <pc:docMk/>
      </pc:docMkLst>
      <pc:sldChg chg="modSp">
        <pc:chgData name="Jessie Rodermans" userId="S::j.rodermans@gelderland.nl::f17d1013-4e34-4d06-8777-6d775602b924" providerId="AD" clId="Web-{AA18730D-347B-1B2D-5021-99B52A715F27}" dt="2022-11-27T14:12:00.988" v="11" actId="20577"/>
        <pc:sldMkLst>
          <pc:docMk/>
          <pc:sldMk cId="1174791554" sldId="259"/>
        </pc:sldMkLst>
        <pc:spChg chg="mod">
          <ac:chgData name="Jessie Rodermans" userId="S::j.rodermans@gelderland.nl::f17d1013-4e34-4d06-8777-6d775602b924" providerId="AD" clId="Web-{AA18730D-347B-1B2D-5021-99B52A715F27}" dt="2022-11-27T14:11:57.879" v="9" actId="20577"/>
          <ac:spMkLst>
            <pc:docMk/>
            <pc:sldMk cId="1174791554" sldId="259"/>
            <ac:spMk id="8" creationId="{284A4F94-ED3F-A2BC-6DA5-FFA9C9F58DBB}"/>
          </ac:spMkLst>
        </pc:spChg>
        <pc:spChg chg="mod">
          <ac:chgData name="Jessie Rodermans" userId="S::j.rodermans@gelderland.nl::f17d1013-4e34-4d06-8777-6d775602b924" providerId="AD" clId="Web-{AA18730D-347B-1B2D-5021-99B52A715F27}" dt="2022-11-27T14:12:00.988" v="11" actId="20577"/>
          <ac:spMkLst>
            <pc:docMk/>
            <pc:sldMk cId="1174791554" sldId="259"/>
            <ac:spMk id="10" creationId="{F951C3F8-0104-B166-31A9-0CCC898552A1}"/>
          </ac:spMkLst>
        </pc:spChg>
      </pc:sldChg>
      <pc:sldChg chg="modSp">
        <pc:chgData name="Jessie Rodermans" userId="S::j.rodermans@gelderland.nl::f17d1013-4e34-4d06-8777-6d775602b924" providerId="AD" clId="Web-{AA18730D-347B-1B2D-5021-99B52A715F27}" dt="2022-11-27T14:20:58.602" v="44" actId="20577"/>
        <pc:sldMkLst>
          <pc:docMk/>
          <pc:sldMk cId="2965936039" sldId="263"/>
        </pc:sldMkLst>
        <pc:spChg chg="mod">
          <ac:chgData name="Jessie Rodermans" userId="S::j.rodermans@gelderland.nl::f17d1013-4e34-4d06-8777-6d775602b924" providerId="AD" clId="Web-{AA18730D-347B-1B2D-5021-99B52A715F27}" dt="2022-11-27T14:20:33.616" v="40" actId="1076"/>
          <ac:spMkLst>
            <pc:docMk/>
            <pc:sldMk cId="2965936039" sldId="263"/>
            <ac:spMk id="9" creationId="{3C3BC870-9D8A-375C-8392-9E1C90D5F0C1}"/>
          </ac:spMkLst>
        </pc:spChg>
        <pc:spChg chg="mod">
          <ac:chgData name="Jessie Rodermans" userId="S::j.rodermans@gelderland.nl::f17d1013-4e34-4d06-8777-6d775602b924" providerId="AD" clId="Web-{AA18730D-347B-1B2D-5021-99B52A715F27}" dt="2022-11-27T14:20:58.602" v="44" actId="20577"/>
          <ac:spMkLst>
            <pc:docMk/>
            <pc:sldMk cId="2965936039" sldId="263"/>
            <ac:spMk id="11" creationId="{5006D01B-D5E5-51EA-D65C-4D3081082DE0}"/>
          </ac:spMkLst>
        </pc:spChg>
      </pc:sldChg>
      <pc:sldChg chg="modSp">
        <pc:chgData name="Jessie Rodermans" userId="S::j.rodermans@gelderland.nl::f17d1013-4e34-4d06-8777-6d775602b924" providerId="AD" clId="Web-{AA18730D-347B-1B2D-5021-99B52A715F27}" dt="2022-11-27T14:21:40.746" v="46" actId="1076"/>
        <pc:sldMkLst>
          <pc:docMk/>
          <pc:sldMk cId="975359884" sldId="264"/>
        </pc:sldMkLst>
        <pc:spChg chg="mod">
          <ac:chgData name="Jessie Rodermans" userId="S::j.rodermans@gelderland.nl::f17d1013-4e34-4d06-8777-6d775602b924" providerId="AD" clId="Web-{AA18730D-347B-1B2D-5021-99B52A715F27}" dt="2022-11-27T14:21:40.746" v="46" actId="1076"/>
          <ac:spMkLst>
            <pc:docMk/>
            <pc:sldMk cId="975359884" sldId="264"/>
            <ac:spMk id="8" creationId="{0F52EAA8-1DAA-2500-92A7-96EC649D7438}"/>
          </ac:spMkLst>
        </pc:spChg>
      </pc:sldChg>
      <pc:sldChg chg="addSp modSp">
        <pc:chgData name="Jessie Rodermans" userId="S::j.rodermans@gelderland.nl::f17d1013-4e34-4d06-8777-6d775602b924" providerId="AD" clId="Web-{AA18730D-347B-1B2D-5021-99B52A715F27}" dt="2022-11-27T14:19:46.990" v="35" actId="20577"/>
        <pc:sldMkLst>
          <pc:docMk/>
          <pc:sldMk cId="3949255150" sldId="266"/>
        </pc:sldMkLst>
        <pc:spChg chg="add mod">
          <ac:chgData name="Jessie Rodermans" userId="S::j.rodermans@gelderland.nl::f17d1013-4e34-4d06-8777-6d775602b924" providerId="AD" clId="Web-{AA18730D-347B-1B2D-5021-99B52A715F27}" dt="2022-11-27T14:19:46.990" v="35" actId="20577"/>
          <ac:spMkLst>
            <pc:docMk/>
            <pc:sldMk cId="3949255150" sldId="266"/>
            <ac:spMk id="3" creationId="{C884E955-740C-8287-ADC0-1F59B621AD6E}"/>
          </ac:spMkLst>
        </pc:spChg>
        <pc:spChg chg="mod">
          <ac:chgData name="Jessie Rodermans" userId="S::j.rodermans@gelderland.nl::f17d1013-4e34-4d06-8777-6d775602b924" providerId="AD" clId="Web-{AA18730D-347B-1B2D-5021-99B52A715F27}" dt="2022-11-27T14:14:31.072" v="12" actId="1076"/>
          <ac:spMkLst>
            <pc:docMk/>
            <pc:sldMk cId="3949255150" sldId="266"/>
            <ac:spMk id="6" creationId="{00000000-0000-0000-0000-000000000000}"/>
          </ac:spMkLst>
        </pc:spChg>
        <pc:picChg chg="mod">
          <ac:chgData name="Jessie Rodermans" userId="S::j.rodermans@gelderland.nl::f17d1013-4e34-4d06-8777-6d775602b924" providerId="AD" clId="Web-{AA18730D-347B-1B2D-5021-99B52A715F27}" dt="2022-11-27T14:14:34.166" v="13" actId="1076"/>
          <ac:picMkLst>
            <pc:docMk/>
            <pc:sldMk cId="3949255150" sldId="266"/>
            <ac:picMk id="2" creationId="{17C837AE-E7DB-3815-D1BF-A75B1DCA084E}"/>
          </ac:picMkLst>
        </pc:picChg>
      </pc:sldChg>
      <pc:sldChg chg="modSp">
        <pc:chgData name="Jessie Rodermans" userId="S::j.rodermans@gelderland.nl::f17d1013-4e34-4d06-8777-6d775602b924" providerId="AD" clId="Web-{AA18730D-347B-1B2D-5021-99B52A715F27}" dt="2022-11-27T15:08:25.696" v="257" actId="20577"/>
        <pc:sldMkLst>
          <pc:docMk/>
          <pc:sldMk cId="766883180" sldId="268"/>
        </pc:sldMkLst>
        <pc:spChg chg="mod">
          <ac:chgData name="Jessie Rodermans" userId="S::j.rodermans@gelderland.nl::f17d1013-4e34-4d06-8777-6d775602b924" providerId="AD" clId="Web-{AA18730D-347B-1B2D-5021-99B52A715F27}" dt="2022-11-27T15:08:25.696" v="257" actId="20577"/>
          <ac:spMkLst>
            <pc:docMk/>
            <pc:sldMk cId="766883180" sldId="268"/>
            <ac:spMk id="8" creationId="{00000000-0000-0000-0000-000000000000}"/>
          </ac:spMkLst>
        </pc:spChg>
      </pc:sldChg>
      <pc:sldChg chg="ord">
        <pc:chgData name="Jessie Rodermans" userId="S::j.rodermans@gelderland.nl::f17d1013-4e34-4d06-8777-6d775602b924" providerId="AD" clId="Web-{AA18730D-347B-1B2D-5021-99B52A715F27}" dt="2022-11-27T15:00:19.991" v="234"/>
        <pc:sldMkLst>
          <pc:docMk/>
          <pc:sldMk cId="3145256328" sldId="270"/>
        </pc:sldMkLst>
      </pc:sldChg>
      <pc:sldChg chg="modSp addAnim delAnim">
        <pc:chgData name="Jessie Rodermans" userId="S::j.rodermans@gelderland.nl::f17d1013-4e34-4d06-8777-6d775602b924" providerId="AD" clId="Web-{AA18730D-347B-1B2D-5021-99B52A715F27}" dt="2022-11-27T14:58:24.596" v="233" actId="1076"/>
        <pc:sldMkLst>
          <pc:docMk/>
          <pc:sldMk cId="2666777844" sldId="273"/>
        </pc:sldMkLst>
        <pc:spChg chg="mod">
          <ac:chgData name="Jessie Rodermans" userId="S::j.rodermans@gelderland.nl::f17d1013-4e34-4d06-8777-6d775602b924" providerId="AD" clId="Web-{AA18730D-347B-1B2D-5021-99B52A715F27}" dt="2022-11-27T14:58:24.596" v="233" actId="1076"/>
          <ac:spMkLst>
            <pc:docMk/>
            <pc:sldMk cId="2666777844" sldId="273"/>
            <ac:spMk id="4" creationId="{E195518F-5A63-89D4-31F8-45B895439F74}"/>
          </ac:spMkLst>
        </pc:spChg>
        <pc:spChg chg="mod">
          <ac:chgData name="Jessie Rodermans" userId="S::j.rodermans@gelderland.nl::f17d1013-4e34-4d06-8777-6d775602b924" providerId="AD" clId="Web-{AA18730D-347B-1B2D-5021-99B52A715F27}" dt="2022-11-27T14:58:15.970" v="231" actId="1076"/>
          <ac:spMkLst>
            <pc:docMk/>
            <pc:sldMk cId="2666777844" sldId="273"/>
            <ac:spMk id="8" creationId="{00000000-0000-0000-0000-000000000000}"/>
          </ac:spMkLst>
        </pc:spChg>
      </pc:sldChg>
      <pc:sldChg chg="addSp modSp">
        <pc:chgData name="Jessie Rodermans" userId="S::j.rodermans@gelderland.nl::f17d1013-4e34-4d06-8777-6d775602b924" providerId="AD" clId="Web-{AA18730D-347B-1B2D-5021-99B52A715F27}" dt="2022-11-27T15:16:52.168" v="287" actId="20577"/>
        <pc:sldMkLst>
          <pc:docMk/>
          <pc:sldMk cId="1200301805" sldId="275"/>
        </pc:sldMkLst>
        <pc:spChg chg="mod">
          <ac:chgData name="Jessie Rodermans" userId="S::j.rodermans@gelderland.nl::f17d1013-4e34-4d06-8777-6d775602b924" providerId="AD" clId="Web-{AA18730D-347B-1B2D-5021-99B52A715F27}" dt="2022-11-27T15:16:52.168" v="287" actId="20577"/>
          <ac:spMkLst>
            <pc:docMk/>
            <pc:sldMk cId="1200301805" sldId="275"/>
            <ac:spMk id="2" creationId="{64B0DE27-346F-3EF2-411F-CCD04DC31C02}"/>
          </ac:spMkLst>
        </pc:spChg>
        <pc:spChg chg="mod">
          <ac:chgData name="Jessie Rodermans" userId="S::j.rodermans@gelderland.nl::f17d1013-4e34-4d06-8777-6d775602b924" providerId="AD" clId="Web-{AA18730D-347B-1B2D-5021-99B52A715F27}" dt="2022-11-27T14:50:22.594" v="162" actId="20577"/>
          <ac:spMkLst>
            <pc:docMk/>
            <pc:sldMk cId="1200301805" sldId="275"/>
            <ac:spMk id="3" creationId="{7C71DCD9-5250-228A-878E-B3824ABEC494}"/>
          </ac:spMkLst>
        </pc:spChg>
        <pc:spChg chg="add">
          <ac:chgData name="Jessie Rodermans" userId="S::j.rodermans@gelderland.nl::f17d1013-4e34-4d06-8777-6d775602b924" providerId="AD" clId="Web-{AA18730D-347B-1B2D-5021-99B52A715F27}" dt="2022-11-27T14:50:35" v="163"/>
          <ac:spMkLst>
            <pc:docMk/>
            <pc:sldMk cId="1200301805" sldId="275"/>
            <ac:spMk id="5" creationId="{EEB61453-5933-DD92-5CEE-D2CC2D257DE5}"/>
          </ac:spMkLst>
        </pc:spChg>
      </pc:sldChg>
    </pc:docChg>
  </pc:docChgLst>
  <pc:docChgLst>
    <pc:chgData name="Jessie Rodermans" userId="S::j.rodermans@gelderland.nl::f17d1013-4e34-4d06-8777-6d775602b924" providerId="AD" clId="Web-{619B71DF-BAE9-5B5C-0858-2B49502528FB}"/>
    <pc:docChg chg="mod addSld modSld sldOrd">
      <pc:chgData name="Jessie Rodermans" userId="S::j.rodermans@gelderland.nl::f17d1013-4e34-4d06-8777-6d775602b924" providerId="AD" clId="Web-{619B71DF-BAE9-5B5C-0858-2B49502528FB}" dt="2022-11-23T15:11:35.889" v="201" actId="20577"/>
      <pc:docMkLst>
        <pc:docMk/>
      </pc:docMkLst>
      <pc:sldChg chg="addSp modSp">
        <pc:chgData name="Jessie Rodermans" userId="S::j.rodermans@gelderland.nl::f17d1013-4e34-4d06-8777-6d775602b924" providerId="AD" clId="Web-{619B71DF-BAE9-5B5C-0858-2B49502528FB}" dt="2022-11-23T14:54:41.092" v="79" actId="1076"/>
        <pc:sldMkLst>
          <pc:docMk/>
          <pc:sldMk cId="2727900509" sldId="257"/>
        </pc:sldMkLst>
        <pc:spChg chg="mod">
          <ac:chgData name="Jessie Rodermans" userId="S::j.rodermans@gelderland.nl::f17d1013-4e34-4d06-8777-6d775602b924" providerId="AD" clId="Web-{619B71DF-BAE9-5B5C-0858-2B49502528FB}" dt="2022-11-23T14:54:41.092" v="79" actId="1076"/>
          <ac:spMkLst>
            <pc:docMk/>
            <pc:sldMk cId="2727900509" sldId="257"/>
            <ac:spMk id="4" creationId="{B3A03C07-B664-8999-24B1-89AF01D873D0}"/>
          </ac:spMkLst>
        </pc:spChg>
        <pc:spChg chg="add mod">
          <ac:chgData name="Jessie Rodermans" userId="S::j.rodermans@gelderland.nl::f17d1013-4e34-4d06-8777-6d775602b924" providerId="AD" clId="Web-{619B71DF-BAE9-5B5C-0858-2B49502528FB}" dt="2022-11-23T14:54:32.467" v="78" actId="20577"/>
          <ac:spMkLst>
            <pc:docMk/>
            <pc:sldMk cId="2727900509" sldId="257"/>
            <ac:spMk id="5" creationId="{814C5B18-7745-6CAF-5B13-469C60EEB906}"/>
          </ac:spMkLst>
        </pc:spChg>
      </pc:sldChg>
      <pc:sldChg chg="modSp">
        <pc:chgData name="Jessie Rodermans" userId="S::j.rodermans@gelderland.nl::f17d1013-4e34-4d06-8777-6d775602b924" providerId="AD" clId="Web-{619B71DF-BAE9-5B5C-0858-2B49502528FB}" dt="2022-11-23T15:11:35.889" v="201" actId="20577"/>
        <pc:sldMkLst>
          <pc:docMk/>
          <pc:sldMk cId="1174791554" sldId="259"/>
        </pc:sldMkLst>
        <pc:spChg chg="mod">
          <ac:chgData name="Jessie Rodermans" userId="S::j.rodermans@gelderland.nl::f17d1013-4e34-4d06-8777-6d775602b924" providerId="AD" clId="Web-{619B71DF-BAE9-5B5C-0858-2B49502528FB}" dt="2022-11-23T15:11:35.889" v="201" actId="20577"/>
          <ac:spMkLst>
            <pc:docMk/>
            <pc:sldMk cId="1174791554" sldId="259"/>
            <ac:spMk id="25" creationId="{23968A82-64D5-CADB-D484-FE4C15B652A5}"/>
          </ac:spMkLst>
        </pc:spChg>
      </pc:sldChg>
      <pc:sldChg chg="modSp">
        <pc:chgData name="Jessie Rodermans" userId="S::j.rodermans@gelderland.nl::f17d1013-4e34-4d06-8777-6d775602b924" providerId="AD" clId="Web-{619B71DF-BAE9-5B5C-0858-2B49502528FB}" dt="2022-11-23T14:58:04.771" v="129" actId="20577"/>
        <pc:sldMkLst>
          <pc:docMk/>
          <pc:sldMk cId="766883180" sldId="268"/>
        </pc:sldMkLst>
        <pc:spChg chg="mod">
          <ac:chgData name="Jessie Rodermans" userId="S::j.rodermans@gelderland.nl::f17d1013-4e34-4d06-8777-6d775602b924" providerId="AD" clId="Web-{619B71DF-BAE9-5B5C-0858-2B49502528FB}" dt="2022-11-23T14:58:04.771" v="129" actId="20577"/>
          <ac:spMkLst>
            <pc:docMk/>
            <pc:sldMk cId="766883180" sldId="268"/>
            <ac:spMk id="8" creationId="{00000000-0000-0000-0000-000000000000}"/>
          </ac:spMkLst>
        </pc:spChg>
      </pc:sldChg>
      <pc:sldChg chg="addSp modSp ord">
        <pc:chgData name="Jessie Rodermans" userId="S::j.rodermans@gelderland.nl::f17d1013-4e34-4d06-8777-6d775602b924" providerId="AD" clId="Web-{619B71DF-BAE9-5B5C-0858-2B49502528FB}" dt="2022-11-23T15:11:11.888" v="200" actId="20577"/>
        <pc:sldMkLst>
          <pc:docMk/>
          <pc:sldMk cId="2328693426" sldId="271"/>
        </pc:sldMkLst>
        <pc:spChg chg="mod">
          <ac:chgData name="Jessie Rodermans" userId="S::j.rodermans@gelderland.nl::f17d1013-4e34-4d06-8777-6d775602b924" providerId="AD" clId="Web-{619B71DF-BAE9-5B5C-0858-2B49502528FB}" dt="2022-11-23T15:10:15.809" v="154" actId="20577"/>
          <ac:spMkLst>
            <pc:docMk/>
            <pc:sldMk cId="2328693426" sldId="271"/>
            <ac:spMk id="2" creationId="{55A8C821-1EFA-19C4-574C-AF42BFF6A73F}"/>
          </ac:spMkLst>
        </pc:spChg>
        <pc:spChg chg="mod">
          <ac:chgData name="Jessie Rodermans" userId="S::j.rodermans@gelderland.nl::f17d1013-4e34-4d06-8777-6d775602b924" providerId="AD" clId="Web-{619B71DF-BAE9-5B5C-0858-2B49502528FB}" dt="2022-11-23T15:09:56.824" v="139" actId="1076"/>
          <ac:spMkLst>
            <pc:docMk/>
            <pc:sldMk cId="2328693426" sldId="271"/>
            <ac:spMk id="3" creationId="{C94D214E-6A3A-D60D-1ED6-9FEC8920C94C}"/>
          </ac:spMkLst>
        </pc:spChg>
        <pc:spChg chg="mod">
          <ac:chgData name="Jessie Rodermans" userId="S::j.rodermans@gelderland.nl::f17d1013-4e34-4d06-8777-6d775602b924" providerId="AD" clId="Web-{619B71DF-BAE9-5B5C-0858-2B49502528FB}" dt="2022-11-23T15:11:11.888" v="200" actId="20577"/>
          <ac:spMkLst>
            <pc:docMk/>
            <pc:sldMk cId="2328693426" sldId="271"/>
            <ac:spMk id="4" creationId="{B4B9E6FD-E1B4-E622-DCAE-BD0F66C5147F}"/>
          </ac:spMkLst>
        </pc:spChg>
        <pc:spChg chg="add mod">
          <ac:chgData name="Jessie Rodermans" userId="S::j.rodermans@gelderland.nl::f17d1013-4e34-4d06-8777-6d775602b924" providerId="AD" clId="Web-{619B71DF-BAE9-5B5C-0858-2B49502528FB}" dt="2022-11-23T14:53:13.105" v="31" actId="1076"/>
          <ac:spMkLst>
            <pc:docMk/>
            <pc:sldMk cId="2328693426" sldId="271"/>
            <ac:spMk id="5" creationId="{49DA3D1D-3428-2552-70BC-C874EB3E9043}"/>
          </ac:spMkLst>
        </pc:spChg>
      </pc:sldChg>
      <pc:sldChg chg="modCm">
        <pc:chgData name="Jessie Rodermans" userId="S::j.rodermans@gelderland.nl::f17d1013-4e34-4d06-8777-6d775602b924" providerId="AD" clId="Web-{619B71DF-BAE9-5B5C-0858-2B49502528FB}" dt="2022-11-23T14:56:31.502" v="88"/>
        <pc:sldMkLst>
          <pc:docMk/>
          <pc:sldMk cId="3450140533" sldId="272"/>
        </pc:sldMkLst>
      </pc:sldChg>
      <pc:sldChg chg="delSp modSp add replId delAnim">
        <pc:chgData name="Jessie Rodermans" userId="S::j.rodermans@gelderland.nl::f17d1013-4e34-4d06-8777-6d775602b924" providerId="AD" clId="Web-{619B71DF-BAE9-5B5C-0858-2B49502528FB}" dt="2022-11-23T14:57:20.535" v="109"/>
        <pc:sldMkLst>
          <pc:docMk/>
          <pc:sldMk cId="3315369385" sldId="274"/>
        </pc:sldMkLst>
        <pc:spChg chg="mod">
          <ac:chgData name="Jessie Rodermans" userId="S::j.rodermans@gelderland.nl::f17d1013-4e34-4d06-8777-6d775602b924" providerId="AD" clId="Web-{619B71DF-BAE9-5B5C-0858-2B49502528FB}" dt="2022-11-23T14:57:18.160" v="108" actId="20577"/>
          <ac:spMkLst>
            <pc:docMk/>
            <pc:sldMk cId="3315369385" sldId="274"/>
            <ac:spMk id="3" creationId="{16FC89BA-517E-BA1A-0B62-2DA1BB1D0818}"/>
          </ac:spMkLst>
        </pc:spChg>
        <pc:spChg chg="mod">
          <ac:chgData name="Jessie Rodermans" userId="S::j.rodermans@gelderland.nl::f17d1013-4e34-4d06-8777-6d775602b924" providerId="AD" clId="Web-{619B71DF-BAE9-5B5C-0858-2B49502528FB}" dt="2022-11-23T14:57:13.441" v="106" actId="20577"/>
          <ac:spMkLst>
            <pc:docMk/>
            <pc:sldMk cId="3315369385" sldId="274"/>
            <ac:spMk id="6" creationId="{BECFC7F8-F8CE-5BD3-48CB-9F434C518AFE}"/>
          </ac:spMkLst>
        </pc:spChg>
        <pc:spChg chg="mod">
          <ac:chgData name="Jessie Rodermans" userId="S::j.rodermans@gelderland.nl::f17d1013-4e34-4d06-8777-6d775602b924" providerId="AD" clId="Web-{619B71DF-BAE9-5B5C-0858-2B49502528FB}" dt="2022-11-23T14:56:51.425" v="98" actId="20577"/>
          <ac:spMkLst>
            <pc:docMk/>
            <pc:sldMk cId="3315369385" sldId="274"/>
            <ac:spMk id="7" creationId="{00000000-0000-0000-0000-000000000000}"/>
          </ac:spMkLst>
        </pc:spChg>
        <pc:spChg chg="mod">
          <ac:chgData name="Jessie Rodermans" userId="S::j.rodermans@gelderland.nl::f17d1013-4e34-4d06-8777-6d775602b924" providerId="AD" clId="Web-{619B71DF-BAE9-5B5C-0858-2B49502528FB}" dt="2022-11-23T14:57:03.675" v="103" actId="20577"/>
          <ac:spMkLst>
            <pc:docMk/>
            <pc:sldMk cId="3315369385" sldId="274"/>
            <ac:spMk id="8" creationId="{00000000-0000-0000-0000-000000000000}"/>
          </ac:spMkLst>
        </pc:spChg>
        <pc:picChg chg="del">
          <ac:chgData name="Jessie Rodermans" userId="S::j.rodermans@gelderland.nl::f17d1013-4e34-4d06-8777-6d775602b924" providerId="AD" clId="Web-{619B71DF-BAE9-5B5C-0858-2B49502528FB}" dt="2022-11-23T14:57:20.535" v="109"/>
          <ac:picMkLst>
            <pc:docMk/>
            <pc:sldMk cId="3315369385" sldId="274"/>
            <ac:picMk id="10" creationId="{49307D0C-B693-F4E5-2E46-455BB2668D16}"/>
          </ac:picMkLst>
        </pc:picChg>
      </pc:sldChg>
    </pc:docChg>
  </pc:docChgLst>
  <pc:docChgLst>
    <pc:chgData name="van der Lippe, Erik" userId="S::erik.vanderlippe_stantec.com#ext#@prvgld.onmicrosoft.com::a584cf94-c7da-43b2-a3a2-e7c8288efc39" providerId="AD" clId="Web-{E9D1233A-E6B5-1488-0E6B-981B4F185642}"/>
    <pc:docChg chg="addSld modSld">
      <pc:chgData name="van der Lippe, Erik" userId="S::erik.vanderlippe_stantec.com#ext#@prvgld.onmicrosoft.com::a584cf94-c7da-43b2-a3a2-e7c8288efc39" providerId="AD" clId="Web-{E9D1233A-E6B5-1488-0E6B-981B4F185642}" dt="2022-11-28T09:22:27.161" v="82" actId="14100"/>
      <pc:docMkLst>
        <pc:docMk/>
      </pc:docMkLst>
      <pc:sldChg chg="addSp delSp modSp">
        <pc:chgData name="van der Lippe, Erik" userId="S::erik.vanderlippe_stantec.com#ext#@prvgld.onmicrosoft.com::a584cf94-c7da-43b2-a3a2-e7c8288efc39" providerId="AD" clId="Web-{E9D1233A-E6B5-1488-0E6B-981B4F185642}" dt="2022-11-28T09:12:40.600" v="33"/>
        <pc:sldMkLst>
          <pc:docMk/>
          <pc:sldMk cId="3923705741" sldId="269"/>
        </pc:sldMkLst>
        <pc:spChg chg="del">
          <ac:chgData name="van der Lippe, Erik" userId="S::erik.vanderlippe_stantec.com#ext#@prvgld.onmicrosoft.com::a584cf94-c7da-43b2-a3a2-e7c8288efc39" providerId="AD" clId="Web-{E9D1233A-E6B5-1488-0E6B-981B4F185642}" dt="2022-11-28T09:10:27.034" v="6"/>
          <ac:spMkLst>
            <pc:docMk/>
            <pc:sldMk cId="3923705741" sldId="269"/>
            <ac:spMk id="3" creationId="{7828EE2C-82E6-FCF0-08ED-7FDA67EC4DD0}"/>
          </ac:spMkLst>
        </pc:spChg>
        <pc:spChg chg="del">
          <ac:chgData name="van der Lippe, Erik" userId="S::erik.vanderlippe_stantec.com#ext#@prvgld.onmicrosoft.com::a584cf94-c7da-43b2-a3a2-e7c8288efc39" providerId="AD" clId="Web-{E9D1233A-E6B5-1488-0E6B-981B4F185642}" dt="2022-11-28T09:10:18.425" v="5"/>
          <ac:spMkLst>
            <pc:docMk/>
            <pc:sldMk cId="3923705741" sldId="269"/>
            <ac:spMk id="4" creationId="{16529BE2-B01E-5CC1-6392-744C1B981757}"/>
          </ac:spMkLst>
        </pc:spChg>
        <pc:spChg chg="del">
          <ac:chgData name="van der Lippe, Erik" userId="S::erik.vanderlippe_stantec.com#ext#@prvgld.onmicrosoft.com::a584cf94-c7da-43b2-a3a2-e7c8288efc39" providerId="AD" clId="Web-{E9D1233A-E6B5-1488-0E6B-981B4F185642}" dt="2022-11-28T09:10:30.003" v="7"/>
          <ac:spMkLst>
            <pc:docMk/>
            <pc:sldMk cId="3923705741" sldId="269"/>
            <ac:spMk id="5" creationId="{C1798230-D45D-A6F6-5508-16EE7CEAB3B5}"/>
          </ac:spMkLst>
        </pc:spChg>
        <pc:spChg chg="del">
          <ac:chgData name="van der Lippe, Erik" userId="S::erik.vanderlippe_stantec.com#ext#@prvgld.onmicrosoft.com::a584cf94-c7da-43b2-a3a2-e7c8288efc39" providerId="AD" clId="Web-{E9D1233A-E6B5-1488-0E6B-981B4F185642}" dt="2022-11-28T09:10:33.081" v="8"/>
          <ac:spMkLst>
            <pc:docMk/>
            <pc:sldMk cId="3923705741" sldId="269"/>
            <ac:spMk id="6" creationId="{F8000EB7-2C59-43EA-AF90-B970EA9584ED}"/>
          </ac:spMkLst>
        </pc:spChg>
        <pc:spChg chg="del">
          <ac:chgData name="van der Lippe, Erik" userId="S::erik.vanderlippe_stantec.com#ext#@prvgld.onmicrosoft.com::a584cf94-c7da-43b2-a3a2-e7c8288efc39" providerId="AD" clId="Web-{E9D1233A-E6B5-1488-0E6B-981B4F185642}" dt="2022-11-28T09:12:28.569" v="31"/>
          <ac:spMkLst>
            <pc:docMk/>
            <pc:sldMk cId="3923705741" sldId="269"/>
            <ac:spMk id="7" creationId="{00000000-0000-0000-0000-000000000000}"/>
          </ac:spMkLst>
        </pc:spChg>
        <pc:spChg chg="add del mod">
          <ac:chgData name="van der Lippe, Erik" userId="S::erik.vanderlippe_stantec.com#ext#@prvgld.onmicrosoft.com::a584cf94-c7da-43b2-a3a2-e7c8288efc39" providerId="AD" clId="Web-{E9D1233A-E6B5-1488-0E6B-981B4F185642}" dt="2022-11-28T09:12:40.600" v="33"/>
          <ac:spMkLst>
            <pc:docMk/>
            <pc:sldMk cId="3923705741" sldId="269"/>
            <ac:spMk id="11" creationId="{9A071339-3ADA-334C-6A48-701980236B35}"/>
          </ac:spMkLst>
        </pc:spChg>
        <pc:picChg chg="add mod">
          <ac:chgData name="van der Lippe, Erik" userId="S::erik.vanderlippe_stantec.com#ext#@prvgld.onmicrosoft.com::a584cf94-c7da-43b2-a3a2-e7c8288efc39" providerId="AD" clId="Web-{E9D1233A-E6B5-1488-0E6B-981B4F185642}" dt="2022-11-28T09:12:32.725" v="32" actId="14100"/>
          <ac:picMkLst>
            <pc:docMk/>
            <pc:sldMk cId="3923705741" sldId="269"/>
            <ac:picMk id="8" creationId="{EB9C25C3-A849-F82C-027E-ED16FFCAE828}"/>
          </ac:picMkLst>
        </pc:picChg>
        <pc:picChg chg="del">
          <ac:chgData name="van der Lippe, Erik" userId="S::erik.vanderlippe_stantec.com#ext#@prvgld.onmicrosoft.com::a584cf94-c7da-43b2-a3a2-e7c8288efc39" providerId="AD" clId="Web-{E9D1233A-E6B5-1488-0E6B-981B4F185642}" dt="2022-11-28T09:10:08.190" v="1"/>
          <ac:picMkLst>
            <pc:docMk/>
            <pc:sldMk cId="3923705741" sldId="269"/>
            <ac:picMk id="9" creationId="{2686A7DC-AD65-67B3-AF8E-895BB0A52CD3}"/>
          </ac:picMkLst>
        </pc:picChg>
      </pc:sldChg>
      <pc:sldChg chg="modSp">
        <pc:chgData name="van der Lippe, Erik" userId="S::erik.vanderlippe_stantec.com#ext#@prvgld.onmicrosoft.com::a584cf94-c7da-43b2-a3a2-e7c8288efc39" providerId="AD" clId="Web-{E9D1233A-E6B5-1488-0E6B-981B4F185642}" dt="2022-11-28T09:22:27.161" v="82" actId="14100"/>
        <pc:sldMkLst>
          <pc:docMk/>
          <pc:sldMk cId="3450140533" sldId="272"/>
        </pc:sldMkLst>
        <pc:spChg chg="mod">
          <ac:chgData name="van der Lippe, Erik" userId="S::erik.vanderlippe_stantec.com#ext#@prvgld.onmicrosoft.com::a584cf94-c7da-43b2-a3a2-e7c8288efc39" providerId="AD" clId="Web-{E9D1233A-E6B5-1488-0E6B-981B4F185642}" dt="2022-11-28T09:22:27.161" v="82" actId="14100"/>
          <ac:spMkLst>
            <pc:docMk/>
            <pc:sldMk cId="3450140533" sldId="272"/>
            <ac:spMk id="6" creationId="{BECFC7F8-F8CE-5BD3-48CB-9F434C518AFE}"/>
          </ac:spMkLst>
        </pc:spChg>
      </pc:sldChg>
      <pc:sldChg chg="modSp">
        <pc:chgData name="van der Lippe, Erik" userId="S::erik.vanderlippe_stantec.com#ext#@prvgld.onmicrosoft.com::a584cf94-c7da-43b2-a3a2-e7c8288efc39" providerId="AD" clId="Web-{E9D1233A-E6B5-1488-0E6B-981B4F185642}" dt="2022-11-28T09:21:25.519" v="81" actId="20577"/>
        <pc:sldMkLst>
          <pc:docMk/>
          <pc:sldMk cId="2676718304" sldId="276"/>
        </pc:sldMkLst>
        <pc:spChg chg="mod">
          <ac:chgData name="van der Lippe, Erik" userId="S::erik.vanderlippe_stantec.com#ext#@prvgld.onmicrosoft.com::a584cf94-c7da-43b2-a3a2-e7c8288efc39" providerId="AD" clId="Web-{E9D1233A-E6B5-1488-0E6B-981B4F185642}" dt="2022-11-28T09:21:25.519" v="81" actId="20577"/>
          <ac:spMkLst>
            <pc:docMk/>
            <pc:sldMk cId="2676718304" sldId="276"/>
            <ac:spMk id="2" creationId="{DA6E8727-7C0A-C5C2-2C47-DFA5EA2013DF}"/>
          </ac:spMkLst>
        </pc:spChg>
      </pc:sldChg>
      <pc:sldChg chg="addSp delSp modSp add replId">
        <pc:chgData name="van der Lippe, Erik" userId="S::erik.vanderlippe_stantec.com#ext#@prvgld.onmicrosoft.com::a584cf94-c7da-43b2-a3a2-e7c8288efc39" providerId="AD" clId="Web-{E9D1233A-E6B5-1488-0E6B-981B4F185642}" dt="2022-11-28T09:19:10.547" v="69" actId="1076"/>
        <pc:sldMkLst>
          <pc:docMk/>
          <pc:sldMk cId="4041964585" sldId="286"/>
        </pc:sldMkLst>
        <pc:spChg chg="del">
          <ac:chgData name="van der Lippe, Erik" userId="S::erik.vanderlippe_stantec.com#ext#@prvgld.onmicrosoft.com::a584cf94-c7da-43b2-a3a2-e7c8288efc39" providerId="AD" clId="Web-{E9D1233A-E6B5-1488-0E6B-981B4F185642}" dt="2022-11-28T09:14:59.932" v="36"/>
          <ac:spMkLst>
            <pc:docMk/>
            <pc:sldMk cId="4041964585" sldId="286"/>
            <ac:spMk id="3" creationId="{7828EE2C-82E6-FCF0-08ED-7FDA67EC4DD0}"/>
          </ac:spMkLst>
        </pc:spChg>
        <pc:spChg chg="del">
          <ac:chgData name="van der Lippe, Erik" userId="S::erik.vanderlippe_stantec.com#ext#@prvgld.onmicrosoft.com::a584cf94-c7da-43b2-a3a2-e7c8288efc39" providerId="AD" clId="Web-{E9D1233A-E6B5-1488-0E6B-981B4F185642}" dt="2022-11-28T09:14:57.291" v="35"/>
          <ac:spMkLst>
            <pc:docMk/>
            <pc:sldMk cId="4041964585" sldId="286"/>
            <ac:spMk id="4" creationId="{16529BE2-B01E-5CC1-6392-744C1B981757}"/>
          </ac:spMkLst>
        </pc:spChg>
        <pc:spChg chg="del">
          <ac:chgData name="van der Lippe, Erik" userId="S::erik.vanderlippe_stantec.com#ext#@prvgld.onmicrosoft.com::a584cf94-c7da-43b2-a3a2-e7c8288efc39" providerId="AD" clId="Web-{E9D1233A-E6B5-1488-0E6B-981B4F185642}" dt="2022-11-28T09:15:01.900" v="37"/>
          <ac:spMkLst>
            <pc:docMk/>
            <pc:sldMk cId="4041964585" sldId="286"/>
            <ac:spMk id="5" creationId="{C1798230-D45D-A6F6-5508-16EE7CEAB3B5}"/>
          </ac:spMkLst>
        </pc:spChg>
        <pc:spChg chg="del">
          <ac:chgData name="van der Lippe, Erik" userId="S::erik.vanderlippe_stantec.com#ext#@prvgld.onmicrosoft.com::a584cf94-c7da-43b2-a3a2-e7c8288efc39" providerId="AD" clId="Web-{E9D1233A-E6B5-1488-0E6B-981B4F185642}" dt="2022-11-28T09:15:04.854" v="39"/>
          <ac:spMkLst>
            <pc:docMk/>
            <pc:sldMk cId="4041964585" sldId="286"/>
            <ac:spMk id="6" creationId="{F8000EB7-2C59-43EA-AF90-B970EA9584ED}"/>
          </ac:spMkLst>
        </pc:spChg>
        <pc:spChg chg="add">
          <ac:chgData name="van der Lippe, Erik" userId="S::erik.vanderlippe_stantec.com#ext#@prvgld.onmicrosoft.com::a584cf94-c7da-43b2-a3a2-e7c8288efc39" providerId="AD" clId="Web-{E9D1233A-E6B5-1488-0E6B-981B4F185642}" dt="2022-11-28T09:16:54.388" v="43"/>
          <ac:spMkLst>
            <pc:docMk/>
            <pc:sldMk cId="4041964585" sldId="286"/>
            <ac:spMk id="10" creationId="{4B12C45F-9B4F-71F2-46CB-015846F512A3}"/>
          </ac:spMkLst>
        </pc:spChg>
        <pc:spChg chg="add mod">
          <ac:chgData name="van der Lippe, Erik" userId="S::erik.vanderlippe_stantec.com#ext#@prvgld.onmicrosoft.com::a584cf94-c7da-43b2-a3a2-e7c8288efc39" providerId="AD" clId="Web-{E9D1233A-E6B5-1488-0E6B-981B4F185642}" dt="2022-11-28T09:17:58.889" v="57" actId="1076"/>
          <ac:spMkLst>
            <pc:docMk/>
            <pc:sldMk cId="4041964585" sldId="286"/>
            <ac:spMk id="11" creationId="{9D988E3F-7717-6650-3FC4-0C3803B82F79}"/>
          </ac:spMkLst>
        </pc:spChg>
        <pc:spChg chg="add mod">
          <ac:chgData name="van der Lippe, Erik" userId="S::erik.vanderlippe_stantec.com#ext#@prvgld.onmicrosoft.com::a584cf94-c7da-43b2-a3a2-e7c8288efc39" providerId="AD" clId="Web-{E9D1233A-E6B5-1488-0E6B-981B4F185642}" dt="2022-11-28T09:19:10.547" v="69" actId="1076"/>
          <ac:spMkLst>
            <pc:docMk/>
            <pc:sldMk cId="4041964585" sldId="286"/>
            <ac:spMk id="12" creationId="{622F7580-1B75-E757-6169-A640BCA9DABE}"/>
          </ac:spMkLst>
        </pc:spChg>
        <pc:spChg chg="add mod">
          <ac:chgData name="van der Lippe, Erik" userId="S::erik.vanderlippe_stantec.com#ext#@prvgld.onmicrosoft.com::a584cf94-c7da-43b2-a3a2-e7c8288efc39" providerId="AD" clId="Web-{E9D1233A-E6B5-1488-0E6B-981B4F185642}" dt="2022-11-28T09:19:02.641" v="68" actId="1076"/>
          <ac:spMkLst>
            <pc:docMk/>
            <pc:sldMk cId="4041964585" sldId="286"/>
            <ac:spMk id="13" creationId="{3122FB9E-BDF4-616B-DD64-7EB49460C0C6}"/>
          </ac:spMkLst>
        </pc:spChg>
        <pc:picChg chg="add mod ord">
          <ac:chgData name="van der Lippe, Erik" userId="S::erik.vanderlippe_stantec.com#ext#@prvgld.onmicrosoft.com::a584cf94-c7da-43b2-a3a2-e7c8288efc39" providerId="AD" clId="Web-{E9D1233A-E6B5-1488-0E6B-981B4F185642}" dt="2022-11-28T09:17:23.888" v="46"/>
          <ac:picMkLst>
            <pc:docMk/>
            <pc:sldMk cId="4041964585" sldId="286"/>
            <ac:picMk id="8" creationId="{D5FEB528-921D-59A1-55A9-B004DAC0EF66}"/>
          </ac:picMkLst>
        </pc:picChg>
        <pc:picChg chg="del">
          <ac:chgData name="van der Lippe, Erik" userId="S::erik.vanderlippe_stantec.com#ext#@prvgld.onmicrosoft.com::a584cf94-c7da-43b2-a3a2-e7c8288efc39" providerId="AD" clId="Web-{E9D1233A-E6B5-1488-0E6B-981B4F185642}" dt="2022-11-28T09:15:03.057" v="38"/>
          <ac:picMkLst>
            <pc:docMk/>
            <pc:sldMk cId="4041964585" sldId="286"/>
            <ac:picMk id="9" creationId="{2686A7DC-AD65-67B3-AF8E-895BB0A52CD3}"/>
          </ac:picMkLst>
        </pc:picChg>
      </pc:sldChg>
    </pc:docChg>
  </pc:docChgLst>
  <pc:docChgLst>
    <pc:chgData name="Jessie Rodermans" userId="S::j.rodermans@gelderland.nl::f17d1013-4e34-4d06-8777-6d775602b924" providerId="AD" clId="Web-{2AD027B3-B9F1-ED48-FF17-51DE27A0BD8E}"/>
    <pc:docChg chg="addSld delSld modSld">
      <pc:chgData name="Jessie Rodermans" userId="S::j.rodermans@gelderland.nl::f17d1013-4e34-4d06-8777-6d775602b924" providerId="AD" clId="Web-{2AD027B3-B9F1-ED48-FF17-51DE27A0BD8E}" dt="2022-11-25T14:40:30.488" v="545" actId="20577"/>
      <pc:docMkLst>
        <pc:docMk/>
      </pc:docMkLst>
      <pc:sldChg chg="modSp">
        <pc:chgData name="Jessie Rodermans" userId="S::j.rodermans@gelderland.nl::f17d1013-4e34-4d06-8777-6d775602b924" providerId="AD" clId="Web-{2AD027B3-B9F1-ED48-FF17-51DE27A0BD8E}" dt="2022-11-25T13:58:12.588" v="7" actId="20577"/>
        <pc:sldMkLst>
          <pc:docMk/>
          <pc:sldMk cId="2727900509" sldId="257"/>
        </pc:sldMkLst>
        <pc:spChg chg="mod">
          <ac:chgData name="Jessie Rodermans" userId="S::j.rodermans@gelderland.nl::f17d1013-4e34-4d06-8777-6d775602b924" providerId="AD" clId="Web-{2AD027B3-B9F1-ED48-FF17-51DE27A0BD8E}" dt="2022-11-25T13:58:12.588" v="7" actId="20577"/>
          <ac:spMkLst>
            <pc:docMk/>
            <pc:sldMk cId="2727900509" sldId="257"/>
            <ac:spMk id="4" creationId="{B3A03C07-B664-8999-24B1-89AF01D873D0}"/>
          </ac:spMkLst>
        </pc:spChg>
        <pc:spChg chg="mod">
          <ac:chgData name="Jessie Rodermans" userId="S::j.rodermans@gelderland.nl::f17d1013-4e34-4d06-8777-6d775602b924" providerId="AD" clId="Web-{2AD027B3-B9F1-ED48-FF17-51DE27A0BD8E}" dt="2022-11-25T13:58:02.759" v="3" actId="20577"/>
          <ac:spMkLst>
            <pc:docMk/>
            <pc:sldMk cId="2727900509" sldId="257"/>
            <ac:spMk id="5" creationId="{814C5B18-7745-6CAF-5B13-469C60EEB906}"/>
          </ac:spMkLst>
        </pc:spChg>
      </pc:sldChg>
      <pc:sldChg chg="addSp delSp modSp delAnim">
        <pc:chgData name="Jessie Rodermans" userId="S::j.rodermans@gelderland.nl::f17d1013-4e34-4d06-8777-6d775602b924" providerId="AD" clId="Web-{2AD027B3-B9F1-ED48-FF17-51DE27A0BD8E}" dt="2022-11-25T14:01:54.986" v="124" actId="14100"/>
        <pc:sldMkLst>
          <pc:docMk/>
          <pc:sldMk cId="968021438" sldId="258"/>
        </pc:sldMkLst>
        <pc:spChg chg="del mod">
          <ac:chgData name="Jessie Rodermans" userId="S::j.rodermans@gelderland.nl::f17d1013-4e34-4d06-8777-6d775602b924" providerId="AD" clId="Web-{2AD027B3-B9F1-ED48-FF17-51DE27A0BD8E}" dt="2022-11-25T14:00:04.342" v="114"/>
          <ac:spMkLst>
            <pc:docMk/>
            <pc:sldMk cId="968021438" sldId="258"/>
            <ac:spMk id="2" creationId="{BDDAA3BC-295E-4D90-8F0A-6BB5A7F7A86F}"/>
          </ac:spMkLst>
        </pc:spChg>
        <pc:spChg chg="del">
          <ac:chgData name="Jessie Rodermans" userId="S::j.rodermans@gelderland.nl::f17d1013-4e34-4d06-8777-6d775602b924" providerId="AD" clId="Web-{2AD027B3-B9F1-ED48-FF17-51DE27A0BD8E}" dt="2022-11-25T13:59:18.731" v="42"/>
          <ac:spMkLst>
            <pc:docMk/>
            <pc:sldMk cId="968021438" sldId="258"/>
            <ac:spMk id="5" creationId="{00000000-0000-0000-0000-000000000000}"/>
          </ac:spMkLst>
        </pc:spChg>
        <pc:spChg chg="del mod">
          <ac:chgData name="Jessie Rodermans" userId="S::j.rodermans@gelderland.nl::f17d1013-4e34-4d06-8777-6d775602b924" providerId="AD" clId="Web-{2AD027B3-B9F1-ED48-FF17-51DE27A0BD8E}" dt="2022-11-25T14:00:08.154" v="115"/>
          <ac:spMkLst>
            <pc:docMk/>
            <pc:sldMk cId="968021438" sldId="258"/>
            <ac:spMk id="6" creationId="{9A5DF59C-816B-1741-1D19-5B9D943C92FA}"/>
          </ac:spMkLst>
        </pc:spChg>
        <pc:spChg chg="mod">
          <ac:chgData name="Jessie Rodermans" userId="S::j.rodermans@gelderland.nl::f17d1013-4e34-4d06-8777-6d775602b924" providerId="AD" clId="Web-{2AD027B3-B9F1-ED48-FF17-51DE27A0BD8E}" dt="2022-11-25T14:01:54.986" v="124" actId="14100"/>
          <ac:spMkLst>
            <pc:docMk/>
            <pc:sldMk cId="968021438" sldId="258"/>
            <ac:spMk id="7" creationId="{0FD25615-483C-F57A-84D5-C1C1F54A411F}"/>
          </ac:spMkLst>
        </pc:spChg>
        <pc:spChg chg="add del mod">
          <ac:chgData name="Jessie Rodermans" userId="S::j.rodermans@gelderland.nl::f17d1013-4e34-4d06-8777-6d775602b924" providerId="AD" clId="Web-{2AD027B3-B9F1-ED48-FF17-51DE27A0BD8E}" dt="2022-11-25T13:59:30.512" v="43"/>
          <ac:spMkLst>
            <pc:docMk/>
            <pc:sldMk cId="968021438" sldId="258"/>
            <ac:spMk id="8" creationId="{58521B92-633A-8A81-C60A-8DA59BAC6F9C}"/>
          </ac:spMkLst>
        </pc:spChg>
      </pc:sldChg>
      <pc:sldChg chg="addSp delSp modSp delAnim">
        <pc:chgData name="Jessie Rodermans" userId="S::j.rodermans@gelderland.nl::f17d1013-4e34-4d06-8777-6d775602b924" providerId="AD" clId="Web-{2AD027B3-B9F1-ED48-FF17-51DE27A0BD8E}" dt="2022-11-25T14:11:21.367" v="424" actId="1076"/>
        <pc:sldMkLst>
          <pc:docMk/>
          <pc:sldMk cId="1174791554" sldId="259"/>
        </pc:sldMkLst>
        <pc:spChg chg="add mod">
          <ac:chgData name="Jessie Rodermans" userId="S::j.rodermans@gelderland.nl::f17d1013-4e34-4d06-8777-6d775602b924" providerId="AD" clId="Web-{2AD027B3-B9F1-ED48-FF17-51DE27A0BD8E}" dt="2022-11-25T14:09:30.831" v="372" actId="14100"/>
          <ac:spMkLst>
            <pc:docMk/>
            <pc:sldMk cId="1174791554" sldId="259"/>
            <ac:spMk id="3" creationId="{3ED67258-581F-7F9C-9A70-B43597D155AF}"/>
          </ac:spMkLst>
        </pc:spChg>
        <pc:spChg chg="add del mod">
          <ac:chgData name="Jessie Rodermans" userId="S::j.rodermans@gelderland.nl::f17d1013-4e34-4d06-8777-6d775602b924" providerId="AD" clId="Web-{2AD027B3-B9F1-ED48-FF17-51DE27A0BD8E}" dt="2022-11-25T14:10:59.038" v="417"/>
          <ac:spMkLst>
            <pc:docMk/>
            <pc:sldMk cId="1174791554" sldId="259"/>
            <ac:spMk id="5" creationId="{BCB991D5-8956-A52C-7EEB-5681E30E0EA0}"/>
          </ac:spMkLst>
        </pc:spChg>
        <pc:spChg chg="mod">
          <ac:chgData name="Jessie Rodermans" userId="S::j.rodermans@gelderland.nl::f17d1013-4e34-4d06-8777-6d775602b924" providerId="AD" clId="Web-{2AD027B3-B9F1-ED48-FF17-51DE27A0BD8E}" dt="2022-11-25T14:10:51.866" v="415" actId="20577"/>
          <ac:spMkLst>
            <pc:docMk/>
            <pc:sldMk cId="1174791554" sldId="259"/>
            <ac:spMk id="6" creationId="{00000000-0000-0000-0000-000000000000}"/>
          </ac:spMkLst>
        </pc:spChg>
        <pc:spChg chg="add mod">
          <ac:chgData name="Jessie Rodermans" userId="S::j.rodermans@gelderland.nl::f17d1013-4e34-4d06-8777-6d775602b924" providerId="AD" clId="Web-{2AD027B3-B9F1-ED48-FF17-51DE27A0BD8E}" dt="2022-11-25T14:11:21.351" v="423" actId="1076"/>
          <ac:spMkLst>
            <pc:docMk/>
            <pc:sldMk cId="1174791554" sldId="259"/>
            <ac:spMk id="8" creationId="{284A4F94-ED3F-A2BC-6DA5-FFA9C9F58DBB}"/>
          </ac:spMkLst>
        </pc:spChg>
        <pc:spChg chg="add mod">
          <ac:chgData name="Jessie Rodermans" userId="S::j.rodermans@gelderland.nl::f17d1013-4e34-4d06-8777-6d775602b924" providerId="AD" clId="Web-{2AD027B3-B9F1-ED48-FF17-51DE27A0BD8E}" dt="2022-11-25T14:11:21.367" v="424" actId="1076"/>
          <ac:spMkLst>
            <pc:docMk/>
            <pc:sldMk cId="1174791554" sldId="259"/>
            <ac:spMk id="10" creationId="{F951C3F8-0104-B166-31A9-0CCC898552A1}"/>
          </ac:spMkLst>
        </pc:spChg>
        <pc:spChg chg="del">
          <ac:chgData name="Jessie Rodermans" userId="S::j.rodermans@gelderland.nl::f17d1013-4e34-4d06-8777-6d775602b924" providerId="AD" clId="Web-{2AD027B3-B9F1-ED48-FF17-51DE27A0BD8E}" dt="2022-11-25T14:10:55.772" v="416"/>
          <ac:spMkLst>
            <pc:docMk/>
            <pc:sldMk cId="1174791554" sldId="259"/>
            <ac:spMk id="23" creationId="{895438A0-F581-934C-B8E2-C2AFC43F23DC}"/>
          </ac:spMkLst>
        </pc:spChg>
        <pc:spChg chg="del">
          <ac:chgData name="Jessie Rodermans" userId="S::j.rodermans@gelderland.nl::f17d1013-4e34-4d06-8777-6d775602b924" providerId="AD" clId="Web-{2AD027B3-B9F1-ED48-FF17-51DE27A0BD8E}" dt="2022-11-25T14:11:01.350" v="418"/>
          <ac:spMkLst>
            <pc:docMk/>
            <pc:sldMk cId="1174791554" sldId="259"/>
            <ac:spMk id="24" creationId="{66EF7C58-D4BD-9582-407E-90C9CE715AD4}"/>
          </ac:spMkLst>
        </pc:spChg>
        <pc:picChg chg="del">
          <ac:chgData name="Jessie Rodermans" userId="S::j.rodermans@gelderland.nl::f17d1013-4e34-4d06-8777-6d775602b924" providerId="AD" clId="Web-{2AD027B3-B9F1-ED48-FF17-51DE27A0BD8E}" dt="2022-11-25T14:10:33.271" v="375"/>
          <ac:picMkLst>
            <pc:docMk/>
            <pc:sldMk cId="1174791554" sldId="259"/>
            <ac:picMk id="22" creationId="{5837AAB4-3212-EDCC-67D5-34E99D7EA72B}"/>
          </ac:picMkLst>
        </pc:picChg>
      </pc:sldChg>
      <pc:sldChg chg="addSp delSp modSp delAnim">
        <pc:chgData name="Jessie Rodermans" userId="S::j.rodermans@gelderland.nl::f17d1013-4e34-4d06-8777-6d775602b924" providerId="AD" clId="Web-{2AD027B3-B9F1-ED48-FF17-51DE27A0BD8E}" dt="2022-11-25T14:06:03.386" v="267" actId="1076"/>
        <pc:sldMkLst>
          <pc:docMk/>
          <pc:sldMk cId="2965936039" sldId="263"/>
        </pc:sldMkLst>
        <pc:spChg chg="del">
          <ac:chgData name="Jessie Rodermans" userId="S::j.rodermans@gelderland.nl::f17d1013-4e34-4d06-8777-6d775602b924" providerId="AD" clId="Web-{2AD027B3-B9F1-ED48-FF17-51DE27A0BD8E}" dt="2022-11-25T14:04:43.821" v="245"/>
          <ac:spMkLst>
            <pc:docMk/>
            <pc:sldMk cId="2965936039" sldId="263"/>
            <ac:spMk id="3" creationId="{35FF300C-7BD3-F35B-703A-4D809E273B57}"/>
          </ac:spMkLst>
        </pc:spChg>
        <pc:spChg chg="add del mod">
          <ac:chgData name="Jessie Rodermans" userId="S::j.rodermans@gelderland.nl::f17d1013-4e34-4d06-8777-6d775602b924" providerId="AD" clId="Web-{2AD027B3-B9F1-ED48-FF17-51DE27A0BD8E}" dt="2022-11-25T14:05:12.509" v="246"/>
          <ac:spMkLst>
            <pc:docMk/>
            <pc:sldMk cId="2965936039" sldId="263"/>
            <ac:spMk id="4" creationId="{D2122CD4-827D-EC51-DA09-CE5EB50A7A69}"/>
          </ac:spMkLst>
        </pc:spChg>
        <pc:spChg chg="del">
          <ac:chgData name="Jessie Rodermans" userId="S::j.rodermans@gelderland.nl::f17d1013-4e34-4d06-8777-6d775602b924" providerId="AD" clId="Web-{2AD027B3-B9F1-ED48-FF17-51DE27A0BD8E}" dt="2022-11-25T14:04:05.757" v="187"/>
          <ac:spMkLst>
            <pc:docMk/>
            <pc:sldMk cId="2965936039" sldId="263"/>
            <ac:spMk id="5" creationId="{0750DEEA-1FA9-4A07-C258-2657AD4039B7}"/>
          </ac:spMkLst>
        </pc:spChg>
        <pc:spChg chg="del">
          <ac:chgData name="Jessie Rodermans" userId="S::j.rodermans@gelderland.nl::f17d1013-4e34-4d06-8777-6d775602b924" providerId="AD" clId="Web-{2AD027B3-B9F1-ED48-FF17-51DE27A0BD8E}" dt="2022-11-25T14:03:20.599" v="157"/>
          <ac:spMkLst>
            <pc:docMk/>
            <pc:sldMk cId="2965936039" sldId="263"/>
            <ac:spMk id="7" creationId="{93315319-4776-96F7-4BAF-3D54A253EF81}"/>
          </ac:spMkLst>
        </pc:spChg>
        <pc:spChg chg="del mod">
          <ac:chgData name="Jessie Rodermans" userId="S::j.rodermans@gelderland.nl::f17d1013-4e34-4d06-8777-6d775602b924" providerId="AD" clId="Web-{2AD027B3-B9F1-ED48-FF17-51DE27A0BD8E}" dt="2022-11-25T14:05:20.150" v="249"/>
          <ac:spMkLst>
            <pc:docMk/>
            <pc:sldMk cId="2965936039" sldId="263"/>
            <ac:spMk id="8" creationId="{B794BD3D-5A55-F645-B8C5-EBF18E11AB45}"/>
          </ac:spMkLst>
        </pc:spChg>
        <pc:spChg chg="mod">
          <ac:chgData name="Jessie Rodermans" userId="S::j.rodermans@gelderland.nl::f17d1013-4e34-4d06-8777-6d775602b924" providerId="AD" clId="Web-{2AD027B3-B9F1-ED48-FF17-51DE27A0BD8E}" dt="2022-11-25T14:06:03.386" v="267" actId="1076"/>
          <ac:spMkLst>
            <pc:docMk/>
            <pc:sldMk cId="2965936039" sldId="263"/>
            <ac:spMk id="9" creationId="{3C3BC870-9D8A-375C-8392-9E1C90D5F0C1}"/>
          </ac:spMkLst>
        </pc:spChg>
        <pc:spChg chg="mod">
          <ac:chgData name="Jessie Rodermans" userId="S::j.rodermans@gelderland.nl::f17d1013-4e34-4d06-8777-6d775602b924" providerId="AD" clId="Web-{2AD027B3-B9F1-ED48-FF17-51DE27A0BD8E}" dt="2022-11-25T14:05:39.807" v="263" actId="20577"/>
          <ac:spMkLst>
            <pc:docMk/>
            <pc:sldMk cId="2965936039" sldId="263"/>
            <ac:spMk id="11" creationId="{5006D01B-D5E5-51EA-D65C-4D3081082DE0}"/>
          </ac:spMkLst>
        </pc:spChg>
        <pc:picChg chg="mod">
          <ac:chgData name="Jessie Rodermans" userId="S::j.rodermans@gelderland.nl::f17d1013-4e34-4d06-8777-6d775602b924" providerId="AD" clId="Web-{2AD027B3-B9F1-ED48-FF17-51DE27A0BD8E}" dt="2022-11-25T14:03:51.397" v="183" actId="1076"/>
          <ac:picMkLst>
            <pc:docMk/>
            <pc:sldMk cId="2965936039" sldId="263"/>
            <ac:picMk id="16" creationId="{348AA500-D7B4-6D34-472F-4BA77C9C701F}"/>
          </ac:picMkLst>
        </pc:picChg>
      </pc:sldChg>
      <pc:sldChg chg="addSp delSp modSp">
        <pc:chgData name="Jessie Rodermans" userId="S::j.rodermans@gelderland.nl::f17d1013-4e34-4d06-8777-6d775602b924" providerId="AD" clId="Web-{2AD027B3-B9F1-ED48-FF17-51DE27A0BD8E}" dt="2022-11-25T14:09:08.940" v="351"/>
        <pc:sldMkLst>
          <pc:docMk/>
          <pc:sldMk cId="1341728686" sldId="265"/>
        </pc:sldMkLst>
        <pc:spChg chg="add del mod">
          <ac:chgData name="Jessie Rodermans" userId="S::j.rodermans@gelderland.nl::f17d1013-4e34-4d06-8777-6d775602b924" providerId="AD" clId="Web-{2AD027B3-B9F1-ED48-FF17-51DE27A0BD8E}" dt="2022-11-25T14:09:08.940" v="351"/>
          <ac:spMkLst>
            <pc:docMk/>
            <pc:sldMk cId="1341728686" sldId="265"/>
            <ac:spMk id="4" creationId="{0E7A4777-B1B4-792D-ED4F-E97E381DECCE}"/>
          </ac:spMkLst>
        </pc:spChg>
        <pc:spChg chg="add del">
          <ac:chgData name="Jessie Rodermans" userId="S::j.rodermans@gelderland.nl::f17d1013-4e34-4d06-8777-6d775602b924" providerId="AD" clId="Web-{2AD027B3-B9F1-ED48-FF17-51DE27A0BD8E}" dt="2022-11-25T14:09:08.940" v="351"/>
          <ac:spMkLst>
            <pc:docMk/>
            <pc:sldMk cId="1341728686" sldId="265"/>
            <ac:spMk id="43" creationId="{0AC77DAB-0805-238C-EECA-FA8E959B7FDB}"/>
          </ac:spMkLst>
        </pc:spChg>
      </pc:sldChg>
      <pc:sldChg chg="modSp">
        <pc:chgData name="Jessie Rodermans" userId="S::j.rodermans@gelderland.nl::f17d1013-4e34-4d06-8777-6d775602b924" providerId="AD" clId="Web-{2AD027B3-B9F1-ED48-FF17-51DE27A0BD8E}" dt="2022-11-25T14:01:08.844" v="121"/>
        <pc:sldMkLst>
          <pc:docMk/>
          <pc:sldMk cId="3949255150" sldId="266"/>
        </pc:sldMkLst>
        <pc:picChg chg="mod modCrop">
          <ac:chgData name="Jessie Rodermans" userId="S::j.rodermans@gelderland.nl::f17d1013-4e34-4d06-8777-6d775602b924" providerId="AD" clId="Web-{2AD027B3-B9F1-ED48-FF17-51DE27A0BD8E}" dt="2022-11-25T14:01:08.844" v="121"/>
          <ac:picMkLst>
            <pc:docMk/>
            <pc:sldMk cId="3949255150" sldId="266"/>
            <ac:picMk id="2" creationId="{17C837AE-E7DB-3815-D1BF-A75B1DCA084E}"/>
          </ac:picMkLst>
        </pc:picChg>
      </pc:sldChg>
      <pc:sldChg chg="modSp">
        <pc:chgData name="Jessie Rodermans" userId="S::j.rodermans@gelderland.nl::f17d1013-4e34-4d06-8777-6d775602b924" providerId="AD" clId="Web-{2AD027B3-B9F1-ED48-FF17-51DE27A0BD8E}" dt="2022-11-25T14:40:30.488" v="545" actId="20577"/>
        <pc:sldMkLst>
          <pc:docMk/>
          <pc:sldMk cId="766883180" sldId="268"/>
        </pc:sldMkLst>
        <pc:spChg chg="mod">
          <ac:chgData name="Jessie Rodermans" userId="S::j.rodermans@gelderland.nl::f17d1013-4e34-4d06-8777-6d775602b924" providerId="AD" clId="Web-{2AD027B3-B9F1-ED48-FF17-51DE27A0BD8E}" dt="2022-11-25T14:40:30.488" v="545" actId="20577"/>
          <ac:spMkLst>
            <pc:docMk/>
            <pc:sldMk cId="766883180" sldId="268"/>
            <ac:spMk id="8" creationId="{00000000-0000-0000-0000-000000000000}"/>
          </ac:spMkLst>
        </pc:spChg>
      </pc:sldChg>
      <pc:sldChg chg="addSp delSp modSp del">
        <pc:chgData name="Jessie Rodermans" userId="S::j.rodermans@gelderland.nl::f17d1013-4e34-4d06-8777-6d775602b924" providerId="AD" clId="Web-{2AD027B3-B9F1-ED48-FF17-51DE27A0BD8E}" dt="2022-11-25T14:11:26.820" v="425"/>
        <pc:sldMkLst>
          <pc:docMk/>
          <pc:sldMk cId="2328693426" sldId="271"/>
        </pc:sldMkLst>
        <pc:spChg chg="mod">
          <ac:chgData name="Jessie Rodermans" userId="S::j.rodermans@gelderland.nl::f17d1013-4e34-4d06-8777-6d775602b924" providerId="AD" clId="Web-{2AD027B3-B9F1-ED48-FF17-51DE27A0BD8E}" dt="2022-11-25T14:07:11.639" v="288" actId="20577"/>
          <ac:spMkLst>
            <pc:docMk/>
            <pc:sldMk cId="2328693426" sldId="271"/>
            <ac:spMk id="2" creationId="{55A8C821-1EFA-19C4-574C-AF42BFF6A73F}"/>
          </ac:spMkLst>
        </pc:spChg>
        <pc:spChg chg="mod">
          <ac:chgData name="Jessie Rodermans" userId="S::j.rodermans@gelderland.nl::f17d1013-4e34-4d06-8777-6d775602b924" providerId="AD" clId="Web-{2AD027B3-B9F1-ED48-FF17-51DE27A0BD8E}" dt="2022-11-25T14:08:21.610" v="338" actId="20577"/>
          <ac:spMkLst>
            <pc:docMk/>
            <pc:sldMk cId="2328693426" sldId="271"/>
            <ac:spMk id="3" creationId="{C94D214E-6A3A-D60D-1ED6-9FEC8920C94C}"/>
          </ac:spMkLst>
        </pc:spChg>
        <pc:spChg chg="mod">
          <ac:chgData name="Jessie Rodermans" userId="S::j.rodermans@gelderland.nl::f17d1013-4e34-4d06-8777-6d775602b924" providerId="AD" clId="Web-{2AD027B3-B9F1-ED48-FF17-51DE27A0BD8E}" dt="2022-11-25T14:08:50.377" v="349" actId="1076"/>
          <ac:spMkLst>
            <pc:docMk/>
            <pc:sldMk cId="2328693426" sldId="271"/>
            <ac:spMk id="4" creationId="{B4B9E6FD-E1B4-E622-DCAE-BD0F66C5147F}"/>
          </ac:spMkLst>
        </pc:spChg>
        <pc:spChg chg="del mod">
          <ac:chgData name="Jessie Rodermans" userId="S::j.rodermans@gelderland.nl::f17d1013-4e34-4d06-8777-6d775602b924" providerId="AD" clId="Web-{2AD027B3-B9F1-ED48-FF17-51DE27A0BD8E}" dt="2022-11-25T14:08:05.641" v="335"/>
          <ac:spMkLst>
            <pc:docMk/>
            <pc:sldMk cId="2328693426" sldId="271"/>
            <ac:spMk id="5" creationId="{49DA3D1D-3428-2552-70BC-C874EB3E9043}"/>
          </ac:spMkLst>
        </pc:spChg>
        <pc:spChg chg="add">
          <ac:chgData name="Jessie Rodermans" userId="S::j.rodermans@gelderland.nl::f17d1013-4e34-4d06-8777-6d775602b924" providerId="AD" clId="Web-{2AD027B3-B9F1-ED48-FF17-51DE27A0BD8E}" dt="2022-11-25T14:09:41.832" v="373"/>
          <ac:spMkLst>
            <pc:docMk/>
            <pc:sldMk cId="2328693426" sldId="271"/>
            <ac:spMk id="7" creationId="{1228C742-5EB2-3248-463B-7CAA5E065B16}"/>
          </ac:spMkLst>
        </pc:spChg>
      </pc:sldChg>
      <pc:sldChg chg="del">
        <pc:chgData name="Jessie Rodermans" userId="S::j.rodermans@gelderland.nl::f17d1013-4e34-4d06-8777-6d775602b924" providerId="AD" clId="Web-{2AD027B3-B9F1-ED48-FF17-51DE27A0BD8E}" dt="2022-11-25T14:12:20.994" v="428"/>
        <pc:sldMkLst>
          <pc:docMk/>
          <pc:sldMk cId="1678547190" sldId="278"/>
        </pc:sldMkLst>
      </pc:sldChg>
      <pc:sldChg chg="del">
        <pc:chgData name="Jessie Rodermans" userId="S::j.rodermans@gelderland.nl::f17d1013-4e34-4d06-8777-6d775602b924" providerId="AD" clId="Web-{2AD027B3-B9F1-ED48-FF17-51DE27A0BD8E}" dt="2022-11-25T14:13:30.059" v="484"/>
        <pc:sldMkLst>
          <pc:docMk/>
          <pc:sldMk cId="3116260802" sldId="279"/>
        </pc:sldMkLst>
      </pc:sldChg>
      <pc:sldChg chg="modSp new">
        <pc:chgData name="Jessie Rodermans" userId="S::j.rodermans@gelderland.nl::f17d1013-4e34-4d06-8777-6d775602b924" providerId="AD" clId="Web-{2AD027B3-B9F1-ED48-FF17-51DE27A0BD8E}" dt="2022-11-25T14:07:02.310" v="286" actId="1076"/>
        <pc:sldMkLst>
          <pc:docMk/>
          <pc:sldMk cId="1503824411" sldId="280"/>
        </pc:sldMkLst>
        <pc:spChg chg="mod">
          <ac:chgData name="Jessie Rodermans" userId="S::j.rodermans@gelderland.nl::f17d1013-4e34-4d06-8777-6d775602b924" providerId="AD" clId="Web-{2AD027B3-B9F1-ED48-FF17-51DE27A0BD8E}" dt="2022-11-25T14:07:02.310" v="286" actId="1076"/>
          <ac:spMkLst>
            <pc:docMk/>
            <pc:sldMk cId="1503824411" sldId="280"/>
            <ac:spMk id="2" creationId="{4988E7A3-7757-E52E-3A52-BCB0C062D560}"/>
          </ac:spMkLst>
        </pc:spChg>
      </pc:sldChg>
      <pc:sldChg chg="add replId">
        <pc:chgData name="Jessie Rodermans" userId="S::j.rodermans@gelderland.nl::f17d1013-4e34-4d06-8777-6d775602b924" providerId="AD" clId="Web-{2AD027B3-B9F1-ED48-FF17-51DE27A0BD8E}" dt="2022-11-25T14:10:28.771" v="374"/>
        <pc:sldMkLst>
          <pc:docMk/>
          <pc:sldMk cId="4188360522" sldId="281"/>
        </pc:sldMkLst>
      </pc:sldChg>
      <pc:sldChg chg="new del">
        <pc:chgData name="Jessie Rodermans" userId="S::j.rodermans@gelderland.nl::f17d1013-4e34-4d06-8777-6d775602b924" providerId="AD" clId="Web-{2AD027B3-B9F1-ED48-FF17-51DE27A0BD8E}" dt="2022-11-25T14:12:23.025" v="429"/>
        <pc:sldMkLst>
          <pc:docMk/>
          <pc:sldMk cId="747551902" sldId="282"/>
        </pc:sldMkLst>
      </pc:sldChg>
      <pc:sldChg chg="modSp add replId">
        <pc:chgData name="Jessie Rodermans" userId="S::j.rodermans@gelderland.nl::f17d1013-4e34-4d06-8777-6d775602b924" providerId="AD" clId="Web-{2AD027B3-B9F1-ED48-FF17-51DE27A0BD8E}" dt="2022-11-25T14:13:19.308" v="482" actId="20577"/>
        <pc:sldMkLst>
          <pc:docMk/>
          <pc:sldMk cId="3993896024" sldId="283"/>
        </pc:sldMkLst>
        <pc:spChg chg="mod">
          <ac:chgData name="Jessie Rodermans" userId="S::j.rodermans@gelderland.nl::f17d1013-4e34-4d06-8777-6d775602b924" providerId="AD" clId="Web-{2AD027B3-B9F1-ED48-FF17-51DE27A0BD8E}" dt="2022-11-25T14:13:19.308" v="482" actId="20577"/>
          <ac:spMkLst>
            <pc:docMk/>
            <pc:sldMk cId="3993896024" sldId="283"/>
            <ac:spMk id="2" creationId="{4988E7A3-7757-E52E-3A52-BCB0C062D560}"/>
          </ac:spMkLst>
        </pc:spChg>
      </pc:sldChg>
      <pc:sldChg chg="modSp add replId">
        <pc:chgData name="Jessie Rodermans" userId="S::j.rodermans@gelderland.nl::f17d1013-4e34-4d06-8777-6d775602b924" providerId="AD" clId="Web-{2AD027B3-B9F1-ED48-FF17-51DE27A0BD8E}" dt="2022-11-25T14:12:56.370" v="465" actId="20577"/>
        <pc:sldMkLst>
          <pc:docMk/>
          <pc:sldMk cId="2868367495" sldId="284"/>
        </pc:sldMkLst>
        <pc:spChg chg="mod">
          <ac:chgData name="Jessie Rodermans" userId="S::j.rodermans@gelderland.nl::f17d1013-4e34-4d06-8777-6d775602b924" providerId="AD" clId="Web-{2AD027B3-B9F1-ED48-FF17-51DE27A0BD8E}" dt="2022-11-25T14:12:56.370" v="465" actId="20577"/>
          <ac:spMkLst>
            <pc:docMk/>
            <pc:sldMk cId="2868367495" sldId="284"/>
            <ac:spMk id="2" creationId="{4988E7A3-7757-E52E-3A52-BCB0C062D560}"/>
          </ac:spMkLst>
        </pc:spChg>
      </pc:sldChg>
      <pc:sldChg chg="modSp add replId">
        <pc:chgData name="Jessie Rodermans" userId="S::j.rodermans@gelderland.nl::f17d1013-4e34-4d06-8777-6d775602b924" providerId="AD" clId="Web-{2AD027B3-B9F1-ED48-FF17-51DE27A0BD8E}" dt="2022-11-25T14:13:55.075" v="512" actId="20577"/>
        <pc:sldMkLst>
          <pc:docMk/>
          <pc:sldMk cId="2731325570" sldId="285"/>
        </pc:sldMkLst>
        <pc:spChg chg="mod">
          <ac:chgData name="Jessie Rodermans" userId="S::j.rodermans@gelderland.nl::f17d1013-4e34-4d06-8777-6d775602b924" providerId="AD" clId="Web-{2AD027B3-B9F1-ED48-FF17-51DE27A0BD8E}" dt="2022-11-25T14:13:55.075" v="512" actId="20577"/>
          <ac:spMkLst>
            <pc:docMk/>
            <pc:sldMk cId="2731325570" sldId="285"/>
            <ac:spMk id="2" creationId="{4988E7A3-7757-E52E-3A52-BCB0C062D560}"/>
          </ac:spMkLst>
        </pc:spChg>
      </pc:sldChg>
    </pc:docChg>
  </pc:docChgLst>
  <pc:docChgLst>
    <pc:chgData name="van der Lippe, Erik" userId="S::erik.vanderlippe_stantec.com#ext#@prvgld.onmicrosoft.com::a584cf94-c7da-43b2-a3a2-e7c8288efc39" providerId="AD" clId="Web-{F23C6870-CC93-7F06-7C36-9358CDFB7DD4}"/>
    <pc:docChg chg="modSld">
      <pc:chgData name="van der Lippe, Erik" userId="S::erik.vanderlippe_stantec.com#ext#@prvgld.onmicrosoft.com::a584cf94-c7da-43b2-a3a2-e7c8288efc39" providerId="AD" clId="Web-{F23C6870-CC93-7F06-7C36-9358CDFB7DD4}" dt="2022-11-28T13:12:47.103" v="36" actId="20577"/>
      <pc:docMkLst>
        <pc:docMk/>
      </pc:docMkLst>
      <pc:sldChg chg="addSp delSp modSp addAnim delAnim">
        <pc:chgData name="van der Lippe, Erik" userId="S::erik.vanderlippe_stantec.com#ext#@prvgld.onmicrosoft.com::a584cf94-c7da-43b2-a3a2-e7c8288efc39" providerId="AD" clId="Web-{F23C6870-CC93-7F06-7C36-9358CDFB7DD4}" dt="2022-11-28T13:10:29.895" v="21" actId="14100"/>
        <pc:sldMkLst>
          <pc:docMk/>
          <pc:sldMk cId="1835024703" sldId="261"/>
        </pc:sldMkLst>
        <pc:spChg chg="add mod">
          <ac:chgData name="van der Lippe, Erik" userId="S::erik.vanderlippe_stantec.com#ext#@prvgld.onmicrosoft.com::a584cf94-c7da-43b2-a3a2-e7c8288efc39" providerId="AD" clId="Web-{F23C6870-CC93-7F06-7C36-9358CDFB7DD4}" dt="2022-11-28T13:10:29.895" v="21" actId="14100"/>
          <ac:spMkLst>
            <pc:docMk/>
            <pc:sldMk cId="1835024703" sldId="261"/>
            <ac:spMk id="4" creationId="{85940636-14B3-9415-6602-380D7F715C81}"/>
          </ac:spMkLst>
        </pc:spChg>
        <pc:spChg chg="del mod ord">
          <ac:chgData name="van der Lippe, Erik" userId="S::erik.vanderlippe_stantec.com#ext#@prvgld.onmicrosoft.com::a584cf94-c7da-43b2-a3a2-e7c8288efc39" providerId="AD" clId="Web-{F23C6870-CC93-7F06-7C36-9358CDFB7DD4}" dt="2022-11-28T13:09:07.658" v="3"/>
          <ac:spMkLst>
            <pc:docMk/>
            <pc:sldMk cId="1835024703" sldId="261"/>
            <ac:spMk id="8" creationId="{C873E786-E7F7-EB6A-E469-7960806F644A}"/>
          </ac:spMkLst>
        </pc:spChg>
        <pc:spChg chg="mod">
          <ac:chgData name="van der Lippe, Erik" userId="S::erik.vanderlippe_stantec.com#ext#@prvgld.onmicrosoft.com::a584cf94-c7da-43b2-a3a2-e7c8288efc39" providerId="AD" clId="Web-{F23C6870-CC93-7F06-7C36-9358CDFB7DD4}" dt="2022-11-28T13:10:22.645" v="19" actId="14100"/>
          <ac:spMkLst>
            <pc:docMk/>
            <pc:sldMk cId="1835024703" sldId="261"/>
            <ac:spMk id="11" creationId="{64964D9D-AC13-5F09-163E-DAE22576AEE7}"/>
          </ac:spMkLst>
        </pc:spChg>
      </pc:sldChg>
      <pc:sldChg chg="addSp delSp modSp">
        <pc:chgData name="van der Lippe, Erik" userId="S::erik.vanderlippe_stantec.com#ext#@prvgld.onmicrosoft.com::a584cf94-c7da-43b2-a3a2-e7c8288efc39" providerId="AD" clId="Web-{F23C6870-CC93-7F06-7C36-9358CDFB7DD4}" dt="2022-11-28T13:12:47.103" v="36" actId="20577"/>
        <pc:sldMkLst>
          <pc:docMk/>
          <pc:sldMk cId="214884705" sldId="287"/>
        </pc:sldMkLst>
        <pc:spChg chg="mod">
          <ac:chgData name="van der Lippe, Erik" userId="S::erik.vanderlippe_stantec.com#ext#@prvgld.onmicrosoft.com::a584cf94-c7da-43b2-a3a2-e7c8288efc39" providerId="AD" clId="Web-{F23C6870-CC93-7F06-7C36-9358CDFB7DD4}" dt="2022-11-28T13:12:47.103" v="36" actId="20577"/>
          <ac:spMkLst>
            <pc:docMk/>
            <pc:sldMk cId="214884705" sldId="287"/>
            <ac:spMk id="4" creationId="{7E33F7FA-2A1F-948E-0F93-588806FDF736}"/>
          </ac:spMkLst>
        </pc:spChg>
        <pc:picChg chg="add del mod">
          <ac:chgData name="van der Lippe, Erik" userId="S::erik.vanderlippe_stantec.com#ext#@prvgld.onmicrosoft.com::a584cf94-c7da-43b2-a3a2-e7c8288efc39" providerId="AD" clId="Web-{F23C6870-CC93-7F06-7C36-9358CDFB7DD4}" dt="2022-11-28T13:11:42.163" v="26" actId="1076"/>
          <ac:picMkLst>
            <pc:docMk/>
            <pc:sldMk cId="214884705" sldId="287"/>
            <ac:picMk id="2" creationId="{ECC096C5-6D12-28A6-2B00-0EC3386F665F}"/>
          </ac:picMkLst>
        </pc:picChg>
      </pc:sldChg>
    </pc:docChg>
  </pc:docChgLst>
  <pc:docChgLst>
    <pc:chgData name="Jessie Rodermans" userId="S::j.rodermans@gelderland.nl::f17d1013-4e34-4d06-8777-6d775602b924" providerId="AD" clId="Web-{305FAC1C-DDF1-730D-02B9-4E412EFA2DB0}"/>
    <pc:docChg chg="addSld modSld sldOrd">
      <pc:chgData name="Jessie Rodermans" userId="S::j.rodermans@gelderland.nl::f17d1013-4e34-4d06-8777-6d775602b924" providerId="AD" clId="Web-{305FAC1C-DDF1-730D-02B9-4E412EFA2DB0}" dt="2022-11-25T11:26:17.207" v="265" actId="20577"/>
      <pc:docMkLst>
        <pc:docMk/>
      </pc:docMkLst>
      <pc:sldChg chg="modSp">
        <pc:chgData name="Jessie Rodermans" userId="S::j.rodermans@gelderland.nl::f17d1013-4e34-4d06-8777-6d775602b924" providerId="AD" clId="Web-{305FAC1C-DDF1-730D-02B9-4E412EFA2DB0}" dt="2022-11-25T11:18:40.394" v="248" actId="20577"/>
        <pc:sldMkLst>
          <pc:docMk/>
          <pc:sldMk cId="968021438" sldId="258"/>
        </pc:sldMkLst>
        <pc:spChg chg="mod">
          <ac:chgData name="Jessie Rodermans" userId="S::j.rodermans@gelderland.nl::f17d1013-4e34-4d06-8777-6d775602b924" providerId="AD" clId="Web-{305FAC1C-DDF1-730D-02B9-4E412EFA2DB0}" dt="2022-11-25T11:18:40.394" v="248" actId="20577"/>
          <ac:spMkLst>
            <pc:docMk/>
            <pc:sldMk cId="968021438" sldId="258"/>
            <ac:spMk id="4" creationId="{00000000-0000-0000-0000-000000000000}"/>
          </ac:spMkLst>
        </pc:spChg>
      </pc:sldChg>
      <pc:sldChg chg="modSp">
        <pc:chgData name="Jessie Rodermans" userId="S::j.rodermans@gelderland.nl::f17d1013-4e34-4d06-8777-6d775602b924" providerId="AD" clId="Web-{305FAC1C-DDF1-730D-02B9-4E412EFA2DB0}" dt="2022-11-25T10:58:19.447" v="135" actId="20577"/>
        <pc:sldMkLst>
          <pc:docMk/>
          <pc:sldMk cId="2851520792" sldId="260"/>
        </pc:sldMkLst>
        <pc:spChg chg="mod">
          <ac:chgData name="Jessie Rodermans" userId="S::j.rodermans@gelderland.nl::f17d1013-4e34-4d06-8777-6d775602b924" providerId="AD" clId="Web-{305FAC1C-DDF1-730D-02B9-4E412EFA2DB0}" dt="2022-11-25T10:58:19.447" v="135" actId="20577"/>
          <ac:spMkLst>
            <pc:docMk/>
            <pc:sldMk cId="2851520792" sldId="260"/>
            <ac:spMk id="8" creationId="{00000000-0000-0000-0000-000000000000}"/>
          </ac:spMkLst>
        </pc:spChg>
        <pc:picChg chg="mod modCrop">
          <ac:chgData name="Jessie Rodermans" userId="S::j.rodermans@gelderland.nl::f17d1013-4e34-4d06-8777-6d775602b924" providerId="AD" clId="Web-{305FAC1C-DDF1-730D-02B9-4E412EFA2DB0}" dt="2022-11-25T10:29:10.325" v="20" actId="14100"/>
          <ac:picMkLst>
            <pc:docMk/>
            <pc:sldMk cId="2851520792" sldId="260"/>
            <ac:picMk id="12" creationId="{9FD06221-87FE-A2B0-5697-BEAF84804FB5}"/>
          </ac:picMkLst>
        </pc:picChg>
      </pc:sldChg>
      <pc:sldChg chg="ord">
        <pc:chgData name="Jessie Rodermans" userId="S::j.rodermans@gelderland.nl::f17d1013-4e34-4d06-8777-6d775602b924" providerId="AD" clId="Web-{305FAC1C-DDF1-730D-02B9-4E412EFA2DB0}" dt="2022-11-25T10:26:19.975" v="17"/>
        <pc:sldMkLst>
          <pc:docMk/>
          <pc:sldMk cId="1835024703" sldId="261"/>
        </pc:sldMkLst>
      </pc:sldChg>
      <pc:sldChg chg="modSp">
        <pc:chgData name="Jessie Rodermans" userId="S::j.rodermans@gelderland.nl::f17d1013-4e34-4d06-8777-6d775602b924" providerId="AD" clId="Web-{305FAC1C-DDF1-730D-02B9-4E412EFA2DB0}" dt="2022-11-25T10:24:37.644" v="15" actId="20577"/>
        <pc:sldMkLst>
          <pc:docMk/>
          <pc:sldMk cId="975359884" sldId="264"/>
        </pc:sldMkLst>
        <pc:spChg chg="mod">
          <ac:chgData name="Jessie Rodermans" userId="S::j.rodermans@gelderland.nl::f17d1013-4e34-4d06-8777-6d775602b924" providerId="AD" clId="Web-{305FAC1C-DDF1-730D-02B9-4E412EFA2DB0}" dt="2022-11-25T10:24:37.644" v="15" actId="20577"/>
          <ac:spMkLst>
            <pc:docMk/>
            <pc:sldMk cId="975359884" sldId="264"/>
            <ac:spMk id="3" creationId="{805F4D64-0243-3947-852C-A0F28BDCED41}"/>
          </ac:spMkLst>
        </pc:spChg>
      </pc:sldChg>
      <pc:sldChg chg="modSp">
        <pc:chgData name="Jessie Rodermans" userId="S::j.rodermans@gelderland.nl::f17d1013-4e34-4d06-8777-6d775602b924" providerId="AD" clId="Web-{305FAC1C-DDF1-730D-02B9-4E412EFA2DB0}" dt="2022-11-25T10:23:02.343" v="3" actId="1076"/>
        <pc:sldMkLst>
          <pc:docMk/>
          <pc:sldMk cId="3949255150" sldId="266"/>
        </pc:sldMkLst>
        <pc:picChg chg="mod">
          <ac:chgData name="Jessie Rodermans" userId="S::j.rodermans@gelderland.nl::f17d1013-4e34-4d06-8777-6d775602b924" providerId="AD" clId="Web-{305FAC1C-DDF1-730D-02B9-4E412EFA2DB0}" dt="2022-11-25T10:23:02.343" v="3" actId="1076"/>
          <ac:picMkLst>
            <pc:docMk/>
            <pc:sldMk cId="3949255150" sldId="266"/>
            <ac:picMk id="2" creationId="{17C837AE-E7DB-3815-D1BF-A75B1DCA084E}"/>
          </ac:picMkLst>
        </pc:picChg>
      </pc:sldChg>
      <pc:sldChg chg="addSp delSp modSp delCm">
        <pc:chgData name="Jessie Rodermans" userId="S::j.rodermans@gelderland.nl::f17d1013-4e34-4d06-8777-6d775602b924" providerId="AD" clId="Web-{305FAC1C-DDF1-730D-02B9-4E412EFA2DB0}" dt="2022-11-25T11:22:13.230" v="263" actId="1076"/>
        <pc:sldMkLst>
          <pc:docMk/>
          <pc:sldMk cId="3464648080" sldId="267"/>
        </pc:sldMkLst>
        <pc:spChg chg="mod">
          <ac:chgData name="Jessie Rodermans" userId="S::j.rodermans@gelderland.nl::f17d1013-4e34-4d06-8777-6d775602b924" providerId="AD" clId="Web-{305FAC1C-DDF1-730D-02B9-4E412EFA2DB0}" dt="2022-11-25T11:21:52.635" v="254" actId="1076"/>
          <ac:spMkLst>
            <pc:docMk/>
            <pc:sldMk cId="3464648080" sldId="267"/>
            <ac:spMk id="3" creationId="{DEB80827-0DE2-4FF4-F1EA-E7ADEB7E3519}"/>
          </ac:spMkLst>
        </pc:spChg>
        <pc:spChg chg="del">
          <ac:chgData name="Jessie Rodermans" userId="S::j.rodermans@gelderland.nl::f17d1013-4e34-4d06-8777-6d775602b924" providerId="AD" clId="Web-{305FAC1C-DDF1-730D-02B9-4E412EFA2DB0}" dt="2022-11-25T11:21:30.103" v="252"/>
          <ac:spMkLst>
            <pc:docMk/>
            <pc:sldMk cId="3464648080" sldId="267"/>
            <ac:spMk id="5" creationId="{1E7F94B6-8E9E-B8D1-1DEF-8E2D349DAFC3}"/>
          </ac:spMkLst>
        </pc:spChg>
        <pc:spChg chg="mod">
          <ac:chgData name="Jessie Rodermans" userId="S::j.rodermans@gelderland.nl::f17d1013-4e34-4d06-8777-6d775602b924" providerId="AD" clId="Web-{305FAC1C-DDF1-730D-02B9-4E412EFA2DB0}" dt="2022-11-25T11:21:52.635" v="255" actId="1076"/>
          <ac:spMkLst>
            <pc:docMk/>
            <pc:sldMk cId="3464648080" sldId="267"/>
            <ac:spMk id="6" creationId="{AB7D1983-A5BB-8C9C-F2F7-F9DC1B1F9EC9}"/>
          </ac:spMkLst>
        </pc:spChg>
        <pc:spChg chg="mod">
          <ac:chgData name="Jessie Rodermans" userId="S::j.rodermans@gelderland.nl::f17d1013-4e34-4d06-8777-6d775602b924" providerId="AD" clId="Web-{305FAC1C-DDF1-730D-02B9-4E412EFA2DB0}" dt="2022-11-25T10:45:44.999" v="70" actId="20577"/>
          <ac:spMkLst>
            <pc:docMk/>
            <pc:sldMk cId="3464648080" sldId="267"/>
            <ac:spMk id="7" creationId="{00000000-0000-0000-0000-000000000000}"/>
          </ac:spMkLst>
        </pc:spChg>
        <pc:spChg chg="mod">
          <ac:chgData name="Jessie Rodermans" userId="S::j.rodermans@gelderland.nl::f17d1013-4e34-4d06-8777-6d775602b924" providerId="AD" clId="Web-{305FAC1C-DDF1-730D-02B9-4E412EFA2DB0}" dt="2022-11-25T11:21:52.651" v="256" actId="1076"/>
          <ac:spMkLst>
            <pc:docMk/>
            <pc:sldMk cId="3464648080" sldId="267"/>
            <ac:spMk id="8" creationId="{09BBBAEF-10D7-B890-9556-10BDCFFDFFFB}"/>
          </ac:spMkLst>
        </pc:spChg>
        <pc:spChg chg="add mod">
          <ac:chgData name="Jessie Rodermans" userId="S::j.rodermans@gelderland.nl::f17d1013-4e34-4d06-8777-6d775602b924" providerId="AD" clId="Web-{305FAC1C-DDF1-730D-02B9-4E412EFA2DB0}" dt="2022-11-25T11:22:13.230" v="263" actId="1076"/>
          <ac:spMkLst>
            <pc:docMk/>
            <pc:sldMk cId="3464648080" sldId="267"/>
            <ac:spMk id="12" creationId="{7D248FE3-39A7-C7CF-50E7-D61717009D79}"/>
          </ac:spMkLst>
        </pc:spChg>
        <pc:picChg chg="mod">
          <ac:chgData name="Jessie Rodermans" userId="S::j.rodermans@gelderland.nl::f17d1013-4e34-4d06-8777-6d775602b924" providerId="AD" clId="Web-{305FAC1C-DDF1-730D-02B9-4E412EFA2DB0}" dt="2022-11-25T11:21:52.620" v="253" actId="1076"/>
          <ac:picMkLst>
            <pc:docMk/>
            <pc:sldMk cId="3464648080" sldId="267"/>
            <ac:picMk id="4" creationId="{C95B8186-6B5D-513B-EB05-6EBB4EFB5CBA}"/>
          </ac:picMkLst>
        </pc:picChg>
        <pc:cxnChg chg="mod">
          <ac:chgData name="Jessie Rodermans" userId="S::j.rodermans@gelderland.nl::f17d1013-4e34-4d06-8777-6d775602b924" providerId="AD" clId="Web-{305FAC1C-DDF1-730D-02B9-4E412EFA2DB0}" dt="2022-11-25T11:21:52.651" v="257" actId="1076"/>
          <ac:cxnSpMkLst>
            <pc:docMk/>
            <pc:sldMk cId="3464648080" sldId="267"/>
            <ac:cxnSpMk id="9" creationId="{75054067-37AD-D9AD-4458-8830F96782BE}"/>
          </ac:cxnSpMkLst>
        </pc:cxnChg>
        <pc:cxnChg chg="mod">
          <ac:chgData name="Jessie Rodermans" userId="S::j.rodermans@gelderland.nl::f17d1013-4e34-4d06-8777-6d775602b924" providerId="AD" clId="Web-{305FAC1C-DDF1-730D-02B9-4E412EFA2DB0}" dt="2022-11-25T11:21:52.651" v="258" actId="1076"/>
          <ac:cxnSpMkLst>
            <pc:docMk/>
            <pc:sldMk cId="3464648080" sldId="267"/>
            <ac:cxnSpMk id="10" creationId="{939BFCA3-2A94-8DC6-7F52-60439A9E4358}"/>
          </ac:cxnSpMkLst>
        </pc:cxnChg>
        <pc:cxnChg chg="mod">
          <ac:chgData name="Jessie Rodermans" userId="S::j.rodermans@gelderland.nl::f17d1013-4e34-4d06-8777-6d775602b924" providerId="AD" clId="Web-{305FAC1C-DDF1-730D-02B9-4E412EFA2DB0}" dt="2022-11-25T11:21:52.667" v="259" actId="1076"/>
          <ac:cxnSpMkLst>
            <pc:docMk/>
            <pc:sldMk cId="3464648080" sldId="267"/>
            <ac:cxnSpMk id="11" creationId="{3C76D2C8-09A5-D832-0497-6BC3DDFA1E29}"/>
          </ac:cxnSpMkLst>
        </pc:cxnChg>
      </pc:sldChg>
      <pc:sldChg chg="modSp">
        <pc:chgData name="Jessie Rodermans" userId="S::j.rodermans@gelderland.nl::f17d1013-4e34-4d06-8777-6d775602b924" providerId="AD" clId="Web-{305FAC1C-DDF1-730D-02B9-4E412EFA2DB0}" dt="2022-11-25T11:01:22.219" v="188" actId="20577"/>
        <pc:sldMkLst>
          <pc:docMk/>
          <pc:sldMk cId="766883180" sldId="268"/>
        </pc:sldMkLst>
        <pc:spChg chg="mod">
          <ac:chgData name="Jessie Rodermans" userId="S::j.rodermans@gelderland.nl::f17d1013-4e34-4d06-8777-6d775602b924" providerId="AD" clId="Web-{305FAC1C-DDF1-730D-02B9-4E412EFA2DB0}" dt="2022-11-25T11:01:22.219" v="188" actId="20577"/>
          <ac:spMkLst>
            <pc:docMk/>
            <pc:sldMk cId="766883180" sldId="268"/>
            <ac:spMk id="8" creationId="{00000000-0000-0000-0000-000000000000}"/>
          </ac:spMkLst>
        </pc:spChg>
      </pc:sldChg>
      <pc:sldChg chg="modSp ord">
        <pc:chgData name="Jessie Rodermans" userId="S::j.rodermans@gelderland.nl::f17d1013-4e34-4d06-8777-6d775602b924" providerId="AD" clId="Web-{305FAC1C-DDF1-730D-02B9-4E412EFA2DB0}" dt="2022-11-25T11:06:49.667" v="194" actId="20577"/>
        <pc:sldMkLst>
          <pc:docMk/>
          <pc:sldMk cId="3923705741" sldId="269"/>
        </pc:sldMkLst>
        <pc:spChg chg="mod">
          <ac:chgData name="Jessie Rodermans" userId="S::j.rodermans@gelderland.nl::f17d1013-4e34-4d06-8777-6d775602b924" providerId="AD" clId="Web-{305FAC1C-DDF1-730D-02B9-4E412EFA2DB0}" dt="2022-11-25T11:06:49.667" v="194" actId="20577"/>
          <ac:spMkLst>
            <pc:docMk/>
            <pc:sldMk cId="3923705741" sldId="269"/>
            <ac:spMk id="7" creationId="{00000000-0000-0000-0000-000000000000}"/>
          </ac:spMkLst>
        </pc:spChg>
      </pc:sldChg>
      <pc:sldChg chg="addSp modSp addAnim modNotes">
        <pc:chgData name="Jessie Rodermans" userId="S::j.rodermans@gelderland.nl::f17d1013-4e34-4d06-8777-6d775602b924" providerId="AD" clId="Web-{305FAC1C-DDF1-730D-02B9-4E412EFA2DB0}" dt="2022-11-25T11:14:20.495" v="244" actId="14100"/>
        <pc:sldMkLst>
          <pc:docMk/>
          <pc:sldMk cId="3145256328" sldId="270"/>
        </pc:sldMkLst>
        <pc:spChg chg="add mod">
          <ac:chgData name="Jessie Rodermans" userId="S::j.rodermans@gelderland.nl::f17d1013-4e34-4d06-8777-6d775602b924" providerId="AD" clId="Web-{305FAC1C-DDF1-730D-02B9-4E412EFA2DB0}" dt="2022-11-25T11:10:45.535" v="210" actId="14100"/>
          <ac:spMkLst>
            <pc:docMk/>
            <pc:sldMk cId="3145256328" sldId="270"/>
            <ac:spMk id="6" creationId="{303613FC-867F-95CF-AABD-05CEE035A592}"/>
          </ac:spMkLst>
        </pc:spChg>
        <pc:spChg chg="mod">
          <ac:chgData name="Jessie Rodermans" userId="S::j.rodermans@gelderland.nl::f17d1013-4e34-4d06-8777-6d775602b924" providerId="AD" clId="Web-{305FAC1C-DDF1-730D-02B9-4E412EFA2DB0}" dt="2022-11-25T11:09:56.564" v="204" actId="20577"/>
          <ac:spMkLst>
            <pc:docMk/>
            <pc:sldMk cId="3145256328" sldId="270"/>
            <ac:spMk id="8" creationId="{00000000-0000-0000-0000-000000000000}"/>
          </ac:spMkLst>
        </pc:spChg>
        <pc:spChg chg="add mod">
          <ac:chgData name="Jessie Rodermans" userId="S::j.rodermans@gelderland.nl::f17d1013-4e34-4d06-8777-6d775602b924" providerId="AD" clId="Web-{305FAC1C-DDF1-730D-02B9-4E412EFA2DB0}" dt="2022-11-25T11:14:07.713" v="240" actId="1076"/>
          <ac:spMkLst>
            <pc:docMk/>
            <pc:sldMk cId="3145256328" sldId="270"/>
            <ac:spMk id="10" creationId="{3B0B809A-0C88-9C0B-FE73-53CE70E2D7FD}"/>
          </ac:spMkLst>
        </pc:spChg>
        <pc:spChg chg="add mod">
          <ac:chgData name="Jessie Rodermans" userId="S::j.rodermans@gelderland.nl::f17d1013-4e34-4d06-8777-6d775602b924" providerId="AD" clId="Web-{305FAC1C-DDF1-730D-02B9-4E412EFA2DB0}" dt="2022-11-25T11:12:01.068" v="213" actId="14100"/>
          <ac:spMkLst>
            <pc:docMk/>
            <pc:sldMk cId="3145256328" sldId="270"/>
            <ac:spMk id="12" creationId="{27F6A2CA-EC8A-49A8-AD3A-C575564105E0}"/>
          </ac:spMkLst>
        </pc:spChg>
        <pc:spChg chg="add mod">
          <ac:chgData name="Jessie Rodermans" userId="S::j.rodermans@gelderland.nl::f17d1013-4e34-4d06-8777-6d775602b924" providerId="AD" clId="Web-{305FAC1C-DDF1-730D-02B9-4E412EFA2DB0}" dt="2022-11-25T11:14:20.495" v="244" actId="14100"/>
          <ac:spMkLst>
            <pc:docMk/>
            <pc:sldMk cId="3145256328" sldId="270"/>
            <ac:spMk id="14" creationId="{20805188-05ED-A4CC-1722-F5E2F97168C7}"/>
          </ac:spMkLst>
        </pc:spChg>
        <pc:picChg chg="add mod ord">
          <ac:chgData name="Jessie Rodermans" userId="S::j.rodermans@gelderland.nl::f17d1013-4e34-4d06-8777-6d775602b924" providerId="AD" clId="Web-{305FAC1C-DDF1-730D-02B9-4E412EFA2DB0}" dt="2022-11-25T11:09:30.094" v="202"/>
          <ac:picMkLst>
            <pc:docMk/>
            <pc:sldMk cId="3145256328" sldId="270"/>
            <ac:picMk id="4" creationId="{B42B8D30-0CE0-0A1D-3797-E12A5BF31918}"/>
          </ac:picMkLst>
        </pc:picChg>
      </pc:sldChg>
      <pc:sldChg chg="modSp">
        <pc:chgData name="Jessie Rodermans" userId="S::j.rodermans@gelderland.nl::f17d1013-4e34-4d06-8777-6d775602b924" providerId="AD" clId="Web-{305FAC1C-DDF1-730D-02B9-4E412EFA2DB0}" dt="2022-11-25T11:17:01.907" v="245" actId="20577"/>
        <pc:sldMkLst>
          <pc:docMk/>
          <pc:sldMk cId="2328693426" sldId="271"/>
        </pc:sldMkLst>
        <pc:spChg chg="mod">
          <ac:chgData name="Jessie Rodermans" userId="S::j.rodermans@gelderland.nl::f17d1013-4e34-4d06-8777-6d775602b924" providerId="AD" clId="Web-{305FAC1C-DDF1-730D-02B9-4E412EFA2DB0}" dt="2022-11-25T11:17:01.907" v="245" actId="20577"/>
          <ac:spMkLst>
            <pc:docMk/>
            <pc:sldMk cId="2328693426" sldId="271"/>
            <ac:spMk id="4" creationId="{B4B9E6FD-E1B4-E622-DCAE-BD0F66C5147F}"/>
          </ac:spMkLst>
        </pc:spChg>
      </pc:sldChg>
      <pc:sldChg chg="addSp delSp modSp addAnim delAnim delCm">
        <pc:chgData name="Jessie Rodermans" userId="S::j.rodermans@gelderland.nl::f17d1013-4e34-4d06-8777-6d775602b924" providerId="AD" clId="Web-{305FAC1C-DDF1-730D-02B9-4E412EFA2DB0}" dt="2022-11-25T11:21:00.993" v="251"/>
        <pc:sldMkLst>
          <pc:docMk/>
          <pc:sldMk cId="3450140533" sldId="272"/>
        </pc:sldMkLst>
        <pc:spChg chg="add del mod">
          <ac:chgData name="Jessie Rodermans" userId="S::j.rodermans@gelderland.nl::f17d1013-4e34-4d06-8777-6d775602b924" providerId="AD" clId="Web-{305FAC1C-DDF1-730D-02B9-4E412EFA2DB0}" dt="2022-11-25T10:32:54.395" v="29"/>
          <ac:spMkLst>
            <pc:docMk/>
            <pc:sldMk cId="3450140533" sldId="272"/>
            <ac:spMk id="4" creationId="{9DDFA44C-64E8-C23A-685E-B18E04DA10BF}"/>
          </ac:spMkLst>
        </pc:spChg>
        <pc:spChg chg="mod">
          <ac:chgData name="Jessie Rodermans" userId="S::j.rodermans@gelderland.nl::f17d1013-4e34-4d06-8777-6d775602b924" providerId="AD" clId="Web-{305FAC1C-DDF1-730D-02B9-4E412EFA2DB0}" dt="2022-11-25T11:20:46.867" v="250" actId="20577"/>
          <ac:spMkLst>
            <pc:docMk/>
            <pc:sldMk cId="3450140533" sldId="272"/>
            <ac:spMk id="6" creationId="{BECFC7F8-F8CE-5BD3-48CB-9F434C518AFE}"/>
          </ac:spMkLst>
        </pc:spChg>
        <pc:spChg chg="mod">
          <ac:chgData name="Jessie Rodermans" userId="S::j.rodermans@gelderland.nl::f17d1013-4e34-4d06-8777-6d775602b924" providerId="AD" clId="Web-{305FAC1C-DDF1-730D-02B9-4E412EFA2DB0}" dt="2022-11-25T10:32:35.191" v="26" actId="20577"/>
          <ac:spMkLst>
            <pc:docMk/>
            <pc:sldMk cId="3450140533" sldId="272"/>
            <ac:spMk id="7" creationId="{00000000-0000-0000-0000-000000000000}"/>
          </ac:spMkLst>
        </pc:spChg>
        <pc:spChg chg="del">
          <ac:chgData name="Jessie Rodermans" userId="S::j.rodermans@gelderland.nl::f17d1013-4e34-4d06-8777-6d775602b924" providerId="AD" clId="Web-{305FAC1C-DDF1-730D-02B9-4E412EFA2DB0}" dt="2022-11-25T10:32:43.176" v="27"/>
          <ac:spMkLst>
            <pc:docMk/>
            <pc:sldMk cId="3450140533" sldId="272"/>
            <ac:spMk id="8" creationId="{00000000-0000-0000-0000-000000000000}"/>
          </ac:spMkLst>
        </pc:spChg>
        <pc:spChg chg="add mod">
          <ac:chgData name="Jessie Rodermans" userId="S::j.rodermans@gelderland.nl::f17d1013-4e34-4d06-8777-6d775602b924" providerId="AD" clId="Web-{305FAC1C-DDF1-730D-02B9-4E412EFA2DB0}" dt="2022-11-25T10:35:43.791" v="43" actId="14100"/>
          <ac:spMkLst>
            <pc:docMk/>
            <pc:sldMk cId="3450140533" sldId="272"/>
            <ac:spMk id="9" creationId="{A39CD222-5924-54DE-27F5-E7F1BEA4F07E}"/>
          </ac:spMkLst>
        </pc:spChg>
        <pc:picChg chg="mod">
          <ac:chgData name="Jessie Rodermans" userId="S::j.rodermans@gelderland.nl::f17d1013-4e34-4d06-8777-6d775602b924" providerId="AD" clId="Web-{305FAC1C-DDF1-730D-02B9-4E412EFA2DB0}" dt="2022-11-25T10:36:04.464" v="50" actId="1076"/>
          <ac:picMkLst>
            <pc:docMk/>
            <pc:sldMk cId="3450140533" sldId="272"/>
            <ac:picMk id="10" creationId="{49307D0C-B693-F4E5-2E46-455BB2668D16}"/>
          </ac:picMkLst>
        </pc:picChg>
      </pc:sldChg>
      <pc:sldChg chg="modSp">
        <pc:chgData name="Jessie Rodermans" userId="S::j.rodermans@gelderland.nl::f17d1013-4e34-4d06-8777-6d775602b924" providerId="AD" clId="Web-{305FAC1C-DDF1-730D-02B9-4E412EFA2DB0}" dt="2022-11-25T11:08:26.452" v="195" actId="20577"/>
        <pc:sldMkLst>
          <pc:docMk/>
          <pc:sldMk cId="2666777844" sldId="273"/>
        </pc:sldMkLst>
        <pc:spChg chg="mod">
          <ac:chgData name="Jessie Rodermans" userId="S::j.rodermans@gelderland.nl::f17d1013-4e34-4d06-8777-6d775602b924" providerId="AD" clId="Web-{305FAC1C-DDF1-730D-02B9-4E412EFA2DB0}" dt="2022-11-25T11:08:26.452" v="195" actId="20577"/>
          <ac:spMkLst>
            <pc:docMk/>
            <pc:sldMk cId="2666777844" sldId="273"/>
            <ac:spMk id="8" creationId="{00000000-0000-0000-0000-000000000000}"/>
          </ac:spMkLst>
        </pc:spChg>
      </pc:sldChg>
      <pc:sldChg chg="delSp modSp delAnim">
        <pc:chgData name="Jessie Rodermans" userId="S::j.rodermans@gelderland.nl::f17d1013-4e34-4d06-8777-6d775602b924" providerId="AD" clId="Web-{305FAC1C-DDF1-730D-02B9-4E412EFA2DB0}" dt="2022-11-25T10:59:28.512" v="145" actId="20577"/>
        <pc:sldMkLst>
          <pc:docMk/>
          <pc:sldMk cId="3315369385" sldId="274"/>
        </pc:sldMkLst>
        <pc:spChg chg="del">
          <ac:chgData name="Jessie Rodermans" userId="S::j.rodermans@gelderland.nl::f17d1013-4e34-4d06-8777-6d775602b924" providerId="AD" clId="Web-{305FAC1C-DDF1-730D-02B9-4E412EFA2DB0}" dt="2022-11-25T10:57:07.038" v="123"/>
          <ac:spMkLst>
            <pc:docMk/>
            <pc:sldMk cId="3315369385" sldId="274"/>
            <ac:spMk id="3" creationId="{16FC89BA-517E-BA1A-0B62-2DA1BB1D0818}"/>
          </ac:spMkLst>
        </pc:spChg>
        <pc:spChg chg="mod">
          <ac:chgData name="Jessie Rodermans" userId="S::j.rodermans@gelderland.nl::f17d1013-4e34-4d06-8777-6d775602b924" providerId="AD" clId="Web-{305FAC1C-DDF1-730D-02B9-4E412EFA2DB0}" dt="2022-11-25T10:59:28.512" v="145" actId="20577"/>
          <ac:spMkLst>
            <pc:docMk/>
            <pc:sldMk cId="3315369385" sldId="274"/>
            <ac:spMk id="6" creationId="{BECFC7F8-F8CE-5BD3-48CB-9F434C518AFE}"/>
          </ac:spMkLst>
        </pc:spChg>
      </pc:sldChg>
      <pc:sldChg chg="modSp">
        <pc:chgData name="Jessie Rodermans" userId="S::j.rodermans@gelderland.nl::f17d1013-4e34-4d06-8777-6d775602b924" providerId="AD" clId="Web-{305FAC1C-DDF1-730D-02B9-4E412EFA2DB0}" dt="2022-11-25T11:26:17.207" v="265" actId="20577"/>
        <pc:sldMkLst>
          <pc:docMk/>
          <pc:sldMk cId="1200301805" sldId="275"/>
        </pc:sldMkLst>
        <pc:spChg chg="mod">
          <ac:chgData name="Jessie Rodermans" userId="S::j.rodermans@gelderland.nl::f17d1013-4e34-4d06-8777-6d775602b924" providerId="AD" clId="Web-{305FAC1C-DDF1-730D-02B9-4E412EFA2DB0}" dt="2022-11-25T11:26:17.207" v="265" actId="20577"/>
          <ac:spMkLst>
            <pc:docMk/>
            <pc:sldMk cId="1200301805" sldId="275"/>
            <ac:spMk id="2" creationId="{64B0DE27-346F-3EF2-411F-CCD04DC31C02}"/>
          </ac:spMkLst>
        </pc:spChg>
      </pc:sldChg>
      <pc:sldChg chg="addSp modSp">
        <pc:chgData name="Jessie Rodermans" userId="S::j.rodermans@gelderland.nl::f17d1013-4e34-4d06-8777-6d775602b924" providerId="AD" clId="Web-{305FAC1C-DDF1-730D-02B9-4E412EFA2DB0}" dt="2022-11-25T11:06:23.432" v="191"/>
        <pc:sldMkLst>
          <pc:docMk/>
          <pc:sldMk cId="2676718304" sldId="276"/>
        </pc:sldMkLst>
        <pc:spChg chg="mod">
          <ac:chgData name="Jessie Rodermans" userId="S::j.rodermans@gelderland.nl::f17d1013-4e34-4d06-8777-6d775602b924" providerId="AD" clId="Web-{305FAC1C-DDF1-730D-02B9-4E412EFA2DB0}" dt="2022-11-25T11:01:25.453" v="189" actId="20577"/>
          <ac:spMkLst>
            <pc:docMk/>
            <pc:sldMk cId="2676718304" sldId="276"/>
            <ac:spMk id="2" creationId="{DA6E8727-7C0A-C5C2-2C47-DFA5EA2013DF}"/>
          </ac:spMkLst>
        </pc:spChg>
        <pc:spChg chg="add">
          <ac:chgData name="Jessie Rodermans" userId="S::j.rodermans@gelderland.nl::f17d1013-4e34-4d06-8777-6d775602b924" providerId="AD" clId="Web-{305FAC1C-DDF1-730D-02B9-4E412EFA2DB0}" dt="2022-11-25T11:06:23.432" v="191"/>
          <ac:spMkLst>
            <pc:docMk/>
            <pc:sldMk cId="2676718304" sldId="276"/>
            <ac:spMk id="5" creationId="{D7AC3EEA-766B-F1C0-3852-9B681FA472DB}"/>
          </ac:spMkLst>
        </pc:spChg>
      </pc:sldChg>
      <pc:sldChg chg="modSp new">
        <pc:chgData name="Jessie Rodermans" userId="S::j.rodermans@gelderland.nl::f17d1013-4e34-4d06-8777-6d775602b924" providerId="AD" clId="Web-{305FAC1C-DDF1-730D-02B9-4E412EFA2DB0}" dt="2022-11-25T10:13:49.778" v="2" actId="20577"/>
        <pc:sldMkLst>
          <pc:docMk/>
          <pc:sldMk cId="1657297791" sldId="277"/>
        </pc:sldMkLst>
        <pc:spChg chg="mod">
          <ac:chgData name="Jessie Rodermans" userId="S::j.rodermans@gelderland.nl::f17d1013-4e34-4d06-8777-6d775602b924" providerId="AD" clId="Web-{305FAC1C-DDF1-730D-02B9-4E412EFA2DB0}" dt="2022-11-25T10:13:49.778" v="2" actId="20577"/>
          <ac:spMkLst>
            <pc:docMk/>
            <pc:sldMk cId="1657297791" sldId="277"/>
            <ac:spMk id="3" creationId="{E59C4F3F-1A74-CAF6-FA81-E77E355F6B79}"/>
          </ac:spMkLst>
        </pc:spChg>
      </pc:sldChg>
      <pc:sldChg chg="addSp delSp modSp add replId">
        <pc:chgData name="Jessie Rodermans" userId="S::j.rodermans@gelderland.nl::f17d1013-4e34-4d06-8777-6d775602b924" providerId="AD" clId="Web-{305FAC1C-DDF1-730D-02B9-4E412EFA2DB0}" dt="2022-11-25T10:24:58.894" v="16" actId="20577"/>
        <pc:sldMkLst>
          <pc:docMk/>
          <pc:sldMk cId="1678547190" sldId="278"/>
        </pc:sldMkLst>
        <pc:spChg chg="del mod">
          <ac:chgData name="Jessie Rodermans" userId="S::j.rodermans@gelderland.nl::f17d1013-4e34-4d06-8777-6d775602b924" providerId="AD" clId="Web-{305FAC1C-DDF1-730D-02B9-4E412EFA2DB0}" dt="2022-11-25T10:24:04.471" v="8"/>
          <ac:spMkLst>
            <pc:docMk/>
            <pc:sldMk cId="1678547190" sldId="278"/>
            <ac:spMk id="3" creationId="{805F4D64-0243-3947-852C-A0F28BDCED41}"/>
          </ac:spMkLst>
        </pc:spChg>
        <pc:spChg chg="add del mod">
          <ac:chgData name="Jessie Rodermans" userId="S::j.rodermans@gelderland.nl::f17d1013-4e34-4d06-8777-6d775602b924" providerId="AD" clId="Web-{305FAC1C-DDF1-730D-02B9-4E412EFA2DB0}" dt="2022-11-25T10:24:28.596" v="14" actId="1076"/>
          <ac:spMkLst>
            <pc:docMk/>
            <pc:sldMk cId="1678547190" sldId="278"/>
            <ac:spMk id="4" creationId="{138DFBC9-2245-0258-5159-B7908E1CBD1A}"/>
          </ac:spMkLst>
        </pc:spChg>
        <pc:spChg chg="mod">
          <ac:chgData name="Jessie Rodermans" userId="S::j.rodermans@gelderland.nl::f17d1013-4e34-4d06-8777-6d775602b924" providerId="AD" clId="Web-{305FAC1C-DDF1-730D-02B9-4E412EFA2DB0}" dt="2022-11-25T10:23:57.502" v="5" actId="20577"/>
          <ac:spMkLst>
            <pc:docMk/>
            <pc:sldMk cId="1678547190" sldId="278"/>
            <ac:spMk id="6" creationId="{00000000-0000-0000-0000-000000000000}"/>
          </ac:spMkLst>
        </pc:spChg>
        <pc:spChg chg="mod">
          <ac:chgData name="Jessie Rodermans" userId="S::j.rodermans@gelderland.nl::f17d1013-4e34-4d06-8777-6d775602b924" providerId="AD" clId="Web-{305FAC1C-DDF1-730D-02B9-4E412EFA2DB0}" dt="2022-11-25T10:24:19.096" v="11" actId="20577"/>
          <ac:spMkLst>
            <pc:docMk/>
            <pc:sldMk cId="1678547190" sldId="278"/>
            <ac:spMk id="8" creationId="{0F52EAA8-1DAA-2500-92A7-96EC649D7438}"/>
          </ac:spMkLst>
        </pc:spChg>
        <pc:spChg chg="mod">
          <ac:chgData name="Jessie Rodermans" userId="S::j.rodermans@gelderland.nl::f17d1013-4e34-4d06-8777-6d775602b924" providerId="AD" clId="Web-{305FAC1C-DDF1-730D-02B9-4E412EFA2DB0}" dt="2022-11-25T10:24:58.894" v="16" actId="20577"/>
          <ac:spMkLst>
            <pc:docMk/>
            <pc:sldMk cId="1678547190" sldId="278"/>
            <ac:spMk id="9" creationId="{03D0F0CA-64ED-C22C-1DE0-C9EFD201BFB0}"/>
          </ac:spMkLst>
        </pc:spChg>
        <pc:picChg chg="del">
          <ac:chgData name="Jessie Rodermans" userId="S::j.rodermans@gelderland.nl::f17d1013-4e34-4d06-8777-6d775602b924" providerId="AD" clId="Web-{305FAC1C-DDF1-730D-02B9-4E412EFA2DB0}" dt="2022-11-25T10:24:25.721" v="13"/>
          <ac:picMkLst>
            <pc:docMk/>
            <pc:sldMk cId="1678547190" sldId="278"/>
            <ac:picMk id="12" creationId="{5AD1F6CC-F6B2-5DF4-0888-764CD783A880}"/>
          </ac:picMkLst>
        </pc:picChg>
        <pc:picChg chg="del">
          <ac:chgData name="Jessie Rodermans" userId="S::j.rodermans@gelderland.nl::f17d1013-4e34-4d06-8777-6d775602b924" providerId="AD" clId="Web-{305FAC1C-DDF1-730D-02B9-4E412EFA2DB0}" dt="2022-11-25T10:23:59.377" v="6"/>
          <ac:picMkLst>
            <pc:docMk/>
            <pc:sldMk cId="1678547190" sldId="278"/>
            <ac:picMk id="14" creationId="{E4D2078B-3B67-B87C-9346-10E58570EFE1}"/>
          </ac:picMkLst>
        </pc:picChg>
      </pc:sldChg>
      <pc:sldChg chg="new">
        <pc:chgData name="Jessie Rodermans" userId="S::j.rodermans@gelderland.nl::f17d1013-4e34-4d06-8777-6d775602b924" providerId="AD" clId="Web-{305FAC1C-DDF1-730D-02B9-4E412EFA2DB0}" dt="2022-11-25T11:06:10.025" v="190"/>
        <pc:sldMkLst>
          <pc:docMk/>
          <pc:sldMk cId="3116260802" sldId="279"/>
        </pc:sldMkLst>
      </pc:sldChg>
    </pc:docChg>
  </pc:docChgLst>
  <pc:docChgLst>
    <pc:chgData name="van der Lippe, Erik" userId="a51cf77d-1b8a-449c-a24f-70f3646d3913" providerId="ADAL" clId="{8DFF6EEE-73F2-475B-9687-157F22B13331}"/>
    <pc:docChg chg="undo custSel modSld">
      <pc:chgData name="van der Lippe, Erik" userId="a51cf77d-1b8a-449c-a24f-70f3646d3913" providerId="ADAL" clId="{8DFF6EEE-73F2-475B-9687-157F22B13331}" dt="2022-11-22T13:52:30.480" v="61"/>
      <pc:docMkLst>
        <pc:docMk/>
      </pc:docMkLst>
      <pc:sldChg chg="addSp delSp modSp mod modAnim addCm">
        <pc:chgData name="van der Lippe, Erik" userId="a51cf77d-1b8a-449c-a24f-70f3646d3913" providerId="ADAL" clId="{8DFF6EEE-73F2-475B-9687-157F22B13331}" dt="2022-11-22T13:52:30.480" v="61"/>
        <pc:sldMkLst>
          <pc:docMk/>
          <pc:sldMk cId="3450140533" sldId="272"/>
        </pc:sldMkLst>
        <pc:picChg chg="add del mod">
          <ac:chgData name="van der Lippe, Erik" userId="a51cf77d-1b8a-449c-a24f-70f3646d3913" providerId="ADAL" clId="{8DFF6EEE-73F2-475B-9687-157F22B13331}" dt="2022-11-22T13:42:02.370" v="1" actId="478"/>
          <ac:picMkLst>
            <pc:docMk/>
            <pc:sldMk cId="3450140533" sldId="272"/>
            <ac:picMk id="5" creationId="{474BE91F-AB30-BEAB-D6E8-C7FF83C82524}"/>
          </ac:picMkLst>
        </pc:picChg>
        <pc:picChg chg="add mod">
          <ac:chgData name="van der Lippe, Erik" userId="a51cf77d-1b8a-449c-a24f-70f3646d3913" providerId="ADAL" clId="{8DFF6EEE-73F2-475B-9687-157F22B13331}" dt="2022-11-22T13:42:59.219" v="3" actId="1076"/>
          <ac:picMkLst>
            <pc:docMk/>
            <pc:sldMk cId="3450140533" sldId="272"/>
            <ac:picMk id="10" creationId="{49307D0C-B693-F4E5-2E46-455BB2668D16}"/>
          </ac:picMkLst>
        </pc:picChg>
      </pc:sldChg>
      <pc:sldChg chg="addSp delSp modSp mod modAnim">
        <pc:chgData name="van der Lippe, Erik" userId="a51cf77d-1b8a-449c-a24f-70f3646d3913" providerId="ADAL" clId="{8DFF6EEE-73F2-475B-9687-157F22B13331}" dt="2022-11-22T13:51:30.604" v="60"/>
        <pc:sldMkLst>
          <pc:docMk/>
          <pc:sldMk cId="2666777844" sldId="273"/>
        </pc:sldMkLst>
        <pc:spChg chg="add del mod">
          <ac:chgData name="van der Lippe, Erik" userId="a51cf77d-1b8a-449c-a24f-70f3646d3913" providerId="ADAL" clId="{8DFF6EEE-73F2-475B-9687-157F22B13331}" dt="2022-11-22T13:50:55.274" v="52"/>
          <ac:spMkLst>
            <pc:docMk/>
            <pc:sldMk cId="2666777844" sldId="273"/>
            <ac:spMk id="3" creationId="{B50DA20F-573B-B25E-8F71-B0745C14CB6D}"/>
          </ac:spMkLst>
        </pc:spChg>
        <pc:spChg chg="add mod">
          <ac:chgData name="van der Lippe, Erik" userId="a51cf77d-1b8a-449c-a24f-70f3646d3913" providerId="ADAL" clId="{8DFF6EEE-73F2-475B-9687-157F22B13331}" dt="2022-11-22T13:51:14.827" v="57" actId="1076"/>
          <ac:spMkLst>
            <pc:docMk/>
            <pc:sldMk cId="2666777844" sldId="273"/>
            <ac:spMk id="4" creationId="{E195518F-5A63-89D4-31F8-45B895439F74}"/>
          </ac:spMkLst>
        </pc:spChg>
        <pc:spChg chg="mod">
          <ac:chgData name="van der Lippe, Erik" userId="a51cf77d-1b8a-449c-a24f-70f3646d3913" providerId="ADAL" clId="{8DFF6EEE-73F2-475B-9687-157F22B13331}" dt="2022-11-22T13:50:06.860" v="41" actId="14100"/>
          <ac:spMkLst>
            <pc:docMk/>
            <pc:sldMk cId="2666777844" sldId="273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634BE957-C3D3-FB41-9653-792B5671EEB6}" type="datetime1">
              <a:rPr lang="nl-NL"/>
              <a:pPr>
                <a:defRPr/>
              </a:pPr>
              <a:t>28-11-2022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8152A38E-9CD2-9C45-B742-0EF2AF821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26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86B88D87-B25F-A04C-9BFE-F132D5698F46}" type="datetime1">
              <a:rPr lang="nl-NL"/>
              <a:pPr>
                <a:defRPr/>
              </a:pPr>
              <a:t>28-11-2022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Click </a:t>
            </a:r>
            <a:r>
              <a:rPr lang="nl-NL" noProof="0" err="1"/>
              <a:t>to</a:t>
            </a:r>
            <a:r>
              <a:rPr lang="nl-NL" noProof="0"/>
              <a:t> </a:t>
            </a:r>
            <a:r>
              <a:rPr lang="nl-NL" noProof="0" err="1"/>
              <a:t>edit</a:t>
            </a:r>
            <a:r>
              <a:rPr lang="nl-NL" noProof="0"/>
              <a:t> Master </a:t>
            </a:r>
            <a:r>
              <a:rPr lang="nl-NL" noProof="0" err="1"/>
              <a:t>text</a:t>
            </a:r>
            <a:r>
              <a:rPr lang="nl-NL" noProof="0"/>
              <a:t> </a:t>
            </a:r>
            <a:r>
              <a:rPr lang="nl-NL" noProof="0" err="1"/>
              <a:t>styles</a:t>
            </a:r>
            <a:endParaRPr lang="nl-NL" noProof="0"/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96C90E17-C8BC-304D-B481-365F1DB42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135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MS PGothic"/>
                <a:cs typeface="Calibri"/>
              </a:rPr>
              <a:t>Kennistafel</a:t>
            </a:r>
            <a:r>
              <a:rPr lang="en-US">
                <a:latin typeface="Calibri"/>
                <a:ea typeface="MS PGothic"/>
                <a:cs typeface="Calibri"/>
              </a:rPr>
              <a:t> PFAS </a:t>
            </a:r>
          </a:p>
          <a:p>
            <a:r>
              <a:rPr lang="en-US">
                <a:latin typeface="Calibri"/>
                <a:ea typeface="MS PGothic"/>
                <a:cs typeface="Calibri"/>
              </a:rPr>
              <a:t>5. </a:t>
            </a:r>
            <a:r>
              <a:rPr lang="en-US" err="1">
                <a:latin typeface="Calibri"/>
                <a:ea typeface="MS PGothic"/>
                <a:cs typeface="Calibri"/>
              </a:rPr>
              <a:t>afzet</a:t>
            </a:r>
            <a:r>
              <a:rPr lang="en-US">
                <a:latin typeface="Calibri"/>
                <a:ea typeface="MS PGothic"/>
                <a:cs typeface="Calibri"/>
              </a:rPr>
              <a:t> van </a:t>
            </a:r>
            <a:r>
              <a:rPr lang="en-US" err="1">
                <a:latin typeface="Calibri"/>
                <a:ea typeface="MS PGothic"/>
                <a:cs typeface="Calibri"/>
              </a:rPr>
              <a:t>grond</a:t>
            </a:r>
            <a:r>
              <a:rPr lang="en-US">
                <a:latin typeface="Calibri"/>
                <a:ea typeface="MS PGothic"/>
                <a:cs typeface="Calibri"/>
              </a:rPr>
              <a:t> </a:t>
            </a:r>
            <a:r>
              <a:rPr lang="en-US" err="1">
                <a:latin typeface="Calibri"/>
                <a:ea typeface="MS PGothic"/>
                <a:cs typeface="Calibri"/>
              </a:rPr>
              <a:t>en</a:t>
            </a:r>
            <a:r>
              <a:rPr lang="en-US">
                <a:latin typeface="Calibri"/>
                <a:ea typeface="MS PGothic"/>
                <a:cs typeface="Calibri"/>
              </a:rPr>
              <a:t> </a:t>
            </a:r>
            <a:r>
              <a:rPr lang="en-US" err="1">
                <a:latin typeface="Calibri"/>
                <a:ea typeface="MS PGothic"/>
                <a:cs typeface="Calibri"/>
              </a:rPr>
              <a:t>gebiedsontwikkeling</a:t>
            </a:r>
            <a:endParaRPr lang="en-US" err="1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C90E17-C8BC-304D-B481-365F1DB42C12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6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met foto logo zwar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11"/>
          <p:cNvSpPr/>
          <p:nvPr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0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met foto logo wi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54215" y="5649913"/>
            <a:ext cx="1668244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/>
          <p:nvPr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/>
          <p:nvPr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112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11"/>
          <p:cNvSpPr>
            <a:spLocks noGrp="1"/>
          </p:cNvSpPr>
          <p:nvPr>
            <p:ph sz="quarter" idx="13"/>
          </p:nvPr>
        </p:nvSpPr>
        <p:spPr>
          <a:xfrm>
            <a:off x="573089" y="2412992"/>
            <a:ext cx="8008937" cy="3713171"/>
          </a:xfrm>
          <a:prstGeom prst="rect">
            <a:avLst/>
          </a:prstGeom>
        </p:spPr>
        <p:txBody>
          <a:bodyPr vert="horz" lIns="0" rIns="0"/>
          <a:lstStyle>
            <a:lvl1pPr marL="252000" indent="-252000">
              <a:lnSpc>
                <a:spcPts val="2400"/>
              </a:lnSpc>
              <a:buClrTx/>
              <a:buFont typeface="Arial"/>
              <a:buChar char="•"/>
              <a:defRPr sz="2400"/>
            </a:lvl1pPr>
            <a:lvl2pPr marL="504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2pPr>
            <a:lvl3pPr marL="756000" indent="-252000">
              <a:lnSpc>
                <a:spcPts val="2400"/>
              </a:lnSpc>
              <a:buClrTx/>
              <a:buFont typeface="Wingdings" charset="2"/>
              <a:buChar char="§"/>
              <a:defRPr sz="2400"/>
            </a:lvl3pPr>
            <a:lvl4pPr marL="1008000" indent="-252000">
              <a:lnSpc>
                <a:spcPts val="2400"/>
              </a:lnSpc>
              <a:buClrTx/>
              <a:buFont typeface="Arial"/>
              <a:buChar char="•"/>
              <a:defRPr sz="2400"/>
            </a:lvl4pPr>
            <a:lvl5pPr marL="1260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1718714"/>
            <a:ext cx="8008937" cy="524933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573088" y="6356350"/>
            <a:ext cx="3541712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</a:t>
            </a:r>
            <a:fld id="{1AFB546E-32D6-4CD2-B35B-9B75AE86677E}" type="datetime3">
              <a:rPr lang="nl-NL" smtClean="0"/>
              <a:t>28/11/22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C15E2364-82A4-DE48-9B47-8D308C858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6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11"/>
          <p:cNvSpPr>
            <a:spLocks noGrp="1"/>
          </p:cNvSpPr>
          <p:nvPr>
            <p:ph sz="quarter" idx="14"/>
          </p:nvPr>
        </p:nvSpPr>
        <p:spPr>
          <a:xfrm>
            <a:off x="573088" y="1930400"/>
            <a:ext cx="8008937" cy="4195763"/>
          </a:xfrm>
          <a:prstGeom prst="rect">
            <a:avLst/>
          </a:prstGeom>
        </p:spPr>
        <p:txBody>
          <a:bodyPr vert="horz" lIns="0" rIns="0"/>
          <a:lstStyle>
            <a:lvl1pPr marL="252000" indent="-252000">
              <a:lnSpc>
                <a:spcPts val="2400"/>
              </a:lnSpc>
              <a:buClrTx/>
              <a:buFont typeface="Arial"/>
              <a:buChar char="•"/>
              <a:defRPr sz="2400"/>
            </a:lvl1pPr>
            <a:lvl2pPr marL="504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2pPr>
            <a:lvl3pPr marL="756000" indent="-252000">
              <a:lnSpc>
                <a:spcPts val="2400"/>
              </a:lnSpc>
              <a:buClrTx/>
              <a:buFont typeface="Wingdings" charset="2"/>
              <a:buChar char="§"/>
              <a:defRPr sz="2400"/>
            </a:lvl3pPr>
            <a:lvl4pPr marL="1008000" indent="-252000">
              <a:lnSpc>
                <a:spcPts val="2400"/>
              </a:lnSpc>
              <a:buClrTx/>
              <a:buFont typeface="Arial"/>
              <a:buChar char="•"/>
              <a:defRPr sz="2400"/>
            </a:lvl4pPr>
            <a:lvl5pPr marL="1260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5C607779-D8D7-3B4A-9FD2-C764F6A32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573088" y="6356350"/>
            <a:ext cx="3541712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</a:t>
            </a:r>
            <a:fld id="{4AFA23A9-B264-4735-8EC8-59BC02B7EDC1}" type="datetime3">
              <a:rPr lang="nl-NL" smtClean="0"/>
              <a:t>28/11/22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5"/>
          </p:nvPr>
        </p:nvSpPr>
        <p:spPr>
          <a:xfrm>
            <a:off x="573088" y="2412992"/>
            <a:ext cx="8008937" cy="3713171"/>
          </a:xfrm>
          <a:prstGeom prst="rect">
            <a:avLst/>
          </a:prstGeom>
        </p:spPr>
        <p:txBody>
          <a:bodyPr vert="horz" lIns="0" rIns="0"/>
          <a:lstStyle>
            <a:lvl1pPr marL="0" indent="0">
              <a:lnSpc>
                <a:spcPts val="2400"/>
              </a:lnSpc>
              <a:buNone/>
              <a:defRPr sz="2400" baseline="0"/>
            </a:lvl1pPr>
          </a:lstStyle>
          <a:p>
            <a:pPr lvl="0"/>
            <a:r>
              <a:rPr lang="nl-NL" noProof="0"/>
              <a:t>Klik op het pictogram als u een grafiek wilt toevoegen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1718714"/>
            <a:ext cx="8008937" cy="524933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837BF88C-912F-4E48-B1D9-F670EAAAC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7"/>
          </p:nvPr>
        </p:nvSpPr>
        <p:spPr>
          <a:xfrm>
            <a:off x="573088" y="6356350"/>
            <a:ext cx="3541712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</a:t>
            </a:r>
            <a:fld id="{850D781D-3EBB-4F05-869F-3E7C24C0D2F8}" type="datetime3">
              <a:rPr lang="nl-NL" smtClean="0"/>
              <a:t>28/11/22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6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logo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3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/>
          <p:nvPr userDrawn="1"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9851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B8A91"/>
                </a:solidFill>
                <a:latin typeface="Georgia" charset="0"/>
              </a:defRPr>
            </a:lvl1pPr>
          </a:lstStyle>
          <a:p>
            <a:pPr>
              <a:defRPr/>
            </a:pPr>
            <a:fld id="{A6B5F73B-5774-4F76-BCBE-9218B2EA13A9}" type="datetime3">
              <a:rPr lang="nl-NL" smtClean="0"/>
              <a:t>28/11/22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B8A91"/>
                </a:solidFill>
                <a:latin typeface="Georgia" charset="0"/>
              </a:defRPr>
            </a:lvl1pPr>
          </a:lstStyle>
          <a:p>
            <a:pPr>
              <a:defRPr/>
            </a:pPr>
            <a:fld id="{E6A14F4F-0B95-E342-B80E-0A52A7743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0" y="573088"/>
            <a:ext cx="107950" cy="2282825"/>
            <a:chOff x="0" y="573812"/>
            <a:chExt cx="107590" cy="2282884"/>
          </a:xfrm>
        </p:grpSpPr>
        <p:sp>
          <p:nvSpPr>
            <p:cNvPr id="8" name="Rectangle 4"/>
            <p:cNvSpPr/>
            <p:nvPr/>
          </p:nvSpPr>
          <p:spPr>
            <a:xfrm flipH="1">
              <a:off x="0" y="573812"/>
              <a:ext cx="107590" cy="5731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Rectangle 5"/>
            <p:cNvSpPr/>
            <p:nvPr/>
          </p:nvSpPr>
          <p:spPr>
            <a:xfrm flipH="1">
              <a:off x="0" y="1146914"/>
              <a:ext cx="107590" cy="5746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" name="Rectangle 6"/>
            <p:cNvSpPr/>
            <p:nvPr/>
          </p:nvSpPr>
          <p:spPr>
            <a:xfrm flipH="1">
              <a:off x="0" y="1721604"/>
              <a:ext cx="107590" cy="5731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" name="Rectangle 7"/>
            <p:cNvSpPr/>
            <p:nvPr/>
          </p:nvSpPr>
          <p:spPr>
            <a:xfrm flipH="1">
              <a:off x="0" y="2283593"/>
              <a:ext cx="107590" cy="5731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4" r:id="rId2"/>
    <p:sldLayoutId id="2147483722" r:id="rId3"/>
    <p:sldLayoutId id="2147483719" r:id="rId4"/>
    <p:sldLayoutId id="2147483720" r:id="rId5"/>
    <p:sldLayoutId id="2147483721" r:id="rId6"/>
    <p:sldLayoutId id="2147483723" r:id="rId7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rik.vanderlippe@stantec.com" TargetMode="External"/><Relationship Id="rId2" Type="http://schemas.openxmlformats.org/officeDocument/2006/relationships/hyperlink" Target="mailto:j.rodermans@gelderland.n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s://www.bodemplus.nl/onderwerpen/wet-regelgeving/bbk/vragen/grond-baggerspecie-pfas-gebruik-milieuhygienische/faq/welke-gevallen-pfas-onderzoeken-toepassen-grond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>
          <a:xfrm>
            <a:off x="994238" y="1847920"/>
            <a:ext cx="8008937" cy="618067"/>
          </a:xfrm>
        </p:spPr>
        <p:txBody>
          <a:bodyPr/>
          <a:lstStyle/>
          <a:p>
            <a:r>
              <a:rPr lang="en-US"/>
              <a:t>Aandachtslocaties</a:t>
            </a:r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582613" y="692671"/>
            <a:ext cx="8242888" cy="1464283"/>
          </a:xfrm>
        </p:spPr>
        <p:txBody>
          <a:bodyPr/>
          <a:lstStyle/>
          <a:p>
            <a:r>
              <a:rPr lang="en-US" sz="4000"/>
              <a:t>PFAS </a:t>
            </a:r>
            <a:r>
              <a:rPr lang="en-US" sz="4000" err="1"/>
              <a:t>opgave</a:t>
            </a:r>
            <a:r>
              <a:rPr lang="en-US" sz="4000"/>
              <a:t> </a:t>
            </a:r>
            <a:r>
              <a:rPr lang="en-US" sz="4000" err="1"/>
              <a:t>inzichtelijk</a:t>
            </a:r>
            <a:endParaRPr lang="nl-NL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03C07-B664-8999-24B1-89AF01D873D0}"/>
              </a:ext>
            </a:extLst>
          </p:cNvPr>
          <p:cNvSpPr txBox="1"/>
          <p:nvPr/>
        </p:nvSpPr>
        <p:spPr>
          <a:xfrm>
            <a:off x="785161" y="5777778"/>
            <a:ext cx="46663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Georgia"/>
                <a:ea typeface="MS PGothic"/>
              </a:rPr>
              <a:t>28 </a:t>
            </a:r>
            <a:r>
              <a:rPr lang="en-US" sz="2000" err="1">
                <a:solidFill>
                  <a:schemeClr val="bg1"/>
                </a:solidFill>
                <a:latin typeface="Georgia"/>
                <a:ea typeface="MS PGothic"/>
              </a:rPr>
              <a:t>november</a:t>
            </a:r>
            <a:r>
              <a:rPr lang="en-US" sz="2000">
                <a:solidFill>
                  <a:schemeClr val="bg1"/>
                </a:solidFill>
                <a:latin typeface="Georgia"/>
                <a:ea typeface="MS PGothic"/>
              </a:rPr>
              <a:t> 2022       GOO special</a:t>
            </a:r>
            <a:endParaRPr lang="en-US" sz="2000">
              <a:solidFill>
                <a:schemeClr val="bg1"/>
              </a:solidFill>
              <a:latin typeface="Georg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C5B18-7745-6CAF-5B13-469C60EEB906}"/>
              </a:ext>
            </a:extLst>
          </p:cNvPr>
          <p:cNvSpPr txBox="1"/>
          <p:nvPr/>
        </p:nvSpPr>
        <p:spPr>
          <a:xfrm>
            <a:off x="749627" y="4628855"/>
            <a:ext cx="49032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Georgia"/>
                <a:ea typeface="MS PGothic"/>
              </a:rPr>
              <a:t>Door: Jessie </a:t>
            </a:r>
            <a:r>
              <a:rPr lang="en-US" sz="2000" err="1">
                <a:solidFill>
                  <a:schemeClr val="bg1"/>
                </a:solidFill>
                <a:latin typeface="Georgia"/>
                <a:ea typeface="MS PGothic"/>
              </a:rPr>
              <a:t>Rodermans</a:t>
            </a:r>
            <a:r>
              <a:rPr lang="en-US" sz="2000">
                <a:solidFill>
                  <a:schemeClr val="bg1"/>
                </a:solidFill>
                <a:latin typeface="Georgia"/>
                <a:ea typeface="MS PGothic"/>
              </a:rPr>
              <a:t> (Provincie) </a:t>
            </a:r>
            <a:endParaRPr lang="en-US" sz="2000">
              <a:solidFill>
                <a:schemeClr val="bg1"/>
              </a:solidFill>
              <a:latin typeface="Georgia"/>
            </a:endParaRPr>
          </a:p>
          <a:p>
            <a:r>
              <a:rPr lang="en-US" sz="2000">
                <a:solidFill>
                  <a:schemeClr val="bg1"/>
                </a:solidFill>
                <a:latin typeface="Georgia"/>
                <a:ea typeface="MS PGothic"/>
              </a:rPr>
              <a:t> </a:t>
            </a:r>
            <a:r>
              <a:rPr lang="en-US" sz="2000" err="1">
                <a:solidFill>
                  <a:schemeClr val="bg1"/>
                </a:solidFill>
                <a:latin typeface="Georgia"/>
                <a:ea typeface="MS PGothic"/>
              </a:rPr>
              <a:t>en</a:t>
            </a:r>
            <a:r>
              <a:rPr lang="en-US" sz="2000">
                <a:solidFill>
                  <a:schemeClr val="bg1"/>
                </a:solidFill>
                <a:latin typeface="Georgia"/>
                <a:ea typeface="MS PGothic"/>
              </a:rPr>
              <a:t> Erik van der Lippe (Stantec)</a:t>
            </a:r>
            <a:endParaRPr lang="en-US" sz="2000">
              <a:solidFill>
                <a:schemeClr val="bg1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2790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840705" y="517251"/>
            <a:ext cx="8008937" cy="524933"/>
          </a:xfrm>
        </p:spPr>
        <p:txBody>
          <a:bodyPr vert="horz" lIns="0" tIns="45720" rIns="0" bIns="45720" anchor="t"/>
          <a:lstStyle/>
          <a:p>
            <a:r>
              <a:rPr lang="en-US" err="1">
                <a:ea typeface="MS PGothic"/>
              </a:rPr>
              <a:t>Inzet</a:t>
            </a:r>
            <a:r>
              <a:rPr lang="en-US">
                <a:ea typeface="MS PGothic"/>
              </a:rPr>
              <a:t> PFAS-</a:t>
            </a:r>
            <a:r>
              <a:rPr lang="en-US" err="1">
                <a:ea typeface="MS PGothic"/>
              </a:rPr>
              <a:t>houdend</a:t>
            </a:r>
            <a:r>
              <a:rPr lang="en-US">
                <a:ea typeface="MS PGothic"/>
              </a:rPr>
              <a:t> </a:t>
            </a:r>
            <a:r>
              <a:rPr lang="en-US" err="1">
                <a:ea typeface="MS PGothic"/>
              </a:rPr>
              <a:t>schuim</a:t>
            </a:r>
            <a:r>
              <a:rPr lang="en-US">
                <a:ea typeface="MS PGothic"/>
              </a:rPr>
              <a:t> (SVM)</a:t>
            </a:r>
            <a:endParaRPr lang="nl-NL">
              <a:ea typeface="MS PGothic"/>
            </a:endParaRPr>
          </a:p>
        </p:txBody>
      </p:sp>
      <p:pic>
        <p:nvPicPr>
          <p:cNvPr id="16" name="Afbeelding 1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48AA500-D7B4-6D34-472F-4BA77C9C7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407" y="1307366"/>
            <a:ext cx="2934161" cy="2024146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3C3BC870-9D8A-375C-8392-9E1C90D5F0C1}"/>
              </a:ext>
            </a:extLst>
          </p:cNvPr>
          <p:cNvSpPr txBox="1">
            <a:spLocks/>
          </p:cNvSpPr>
          <p:nvPr/>
        </p:nvSpPr>
        <p:spPr>
          <a:xfrm>
            <a:off x="862467" y="4501013"/>
            <a:ext cx="4438436" cy="441321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/>
            <a:r>
              <a:rPr lang="en-US" err="1">
                <a:ea typeface="MS PGothic"/>
              </a:rPr>
              <a:t>Bluslocaties</a:t>
            </a:r>
            <a:r>
              <a:rPr lang="en-US">
                <a:ea typeface="MS PGothic"/>
              </a:rPr>
              <a:t> (</a:t>
            </a:r>
            <a:r>
              <a:rPr lang="en-US" err="1">
                <a:ea typeface="MS PGothic"/>
              </a:rPr>
              <a:t>grote</a:t>
            </a:r>
            <a:r>
              <a:rPr lang="en-US">
                <a:ea typeface="MS PGothic"/>
              </a:rPr>
              <a:t> </a:t>
            </a:r>
            <a:r>
              <a:rPr lang="en-US" err="1">
                <a:ea typeface="MS PGothic"/>
              </a:rPr>
              <a:t>branden</a:t>
            </a:r>
            <a:r>
              <a:rPr lang="en-US">
                <a:ea typeface="MS PGothic"/>
              </a:rPr>
              <a:t>)</a:t>
            </a:r>
            <a:endParaRPr lang="nl-NL">
              <a:ea typeface="MS PGothic"/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5006D01B-D5E5-51EA-D65C-4D3081082DE0}"/>
              </a:ext>
            </a:extLst>
          </p:cNvPr>
          <p:cNvSpPr txBox="1">
            <a:spLocks/>
          </p:cNvSpPr>
          <p:nvPr/>
        </p:nvSpPr>
        <p:spPr>
          <a:xfrm>
            <a:off x="837617" y="1744082"/>
            <a:ext cx="6388533" cy="4080259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/>
            <a:r>
              <a:rPr lang="en-US" err="1">
                <a:ea typeface="MS PGothic"/>
              </a:rPr>
              <a:t>Kazernes</a:t>
            </a:r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r>
              <a:rPr lang="en-US" err="1">
                <a:ea typeface="MS PGothic"/>
              </a:rPr>
              <a:t>Oefenterreinen</a:t>
            </a:r>
            <a:endParaRPr lang="en-US">
              <a:ea typeface="MS PGothic"/>
            </a:endParaRPr>
          </a:p>
          <a:p>
            <a:pPr marL="503555" lvl="1" indent="-251460"/>
            <a:r>
              <a:rPr lang="en-US">
                <a:ea typeface="MS PGothic"/>
              </a:rPr>
              <a:t> </a:t>
            </a:r>
            <a:r>
              <a:rPr lang="en-US" err="1">
                <a:ea typeface="MS PGothic"/>
              </a:rPr>
              <a:t>Brandweer</a:t>
            </a:r>
            <a:r>
              <a:rPr lang="en-US">
                <a:ea typeface="MS PGothic"/>
              </a:rPr>
              <a:t> (</a:t>
            </a:r>
            <a:r>
              <a:rPr lang="en-US" err="1">
                <a:ea typeface="MS PGothic"/>
              </a:rPr>
              <a:t>veiligheidsregio's</a:t>
            </a:r>
            <a:r>
              <a:rPr lang="en-US">
                <a:ea typeface="MS PGothic"/>
              </a:rPr>
              <a:t>)</a:t>
            </a:r>
          </a:p>
          <a:p>
            <a:pPr marL="503555" lvl="1" indent="-251460"/>
            <a:r>
              <a:rPr lang="en-US">
                <a:ea typeface="MS PGothic"/>
              </a:rPr>
              <a:t> </a:t>
            </a:r>
            <a:r>
              <a:rPr lang="en-US" err="1">
                <a:ea typeface="MS PGothic"/>
              </a:rPr>
              <a:t>Bedrijfsbrandweer</a:t>
            </a:r>
            <a:r>
              <a:rPr lang="en-US">
                <a:ea typeface="MS PGothic"/>
              </a:rPr>
              <a:t> (BRZO)</a:t>
            </a:r>
          </a:p>
          <a:p>
            <a:pPr marL="503555" lvl="1" indent="-251460"/>
            <a:r>
              <a:rPr lang="en-US">
                <a:ea typeface="MS PGothic"/>
              </a:rPr>
              <a:t> </a:t>
            </a:r>
            <a:r>
              <a:rPr lang="en-US" err="1">
                <a:ea typeface="MS PGothic"/>
              </a:rPr>
              <a:t>Defensie</a:t>
            </a:r>
            <a:r>
              <a:rPr lang="en-US">
                <a:ea typeface="MS PGothic"/>
              </a:rPr>
              <a:t> </a:t>
            </a:r>
          </a:p>
          <a:p>
            <a:pPr marL="503555" lvl="1" indent="-251460"/>
            <a:endParaRPr lang="en-US">
              <a:ea typeface="MS PGothic"/>
            </a:endParaRPr>
          </a:p>
          <a:p>
            <a:pPr marL="503555" lvl="1" indent="-251460"/>
            <a:endParaRPr lang="en-US">
              <a:ea typeface="MS PGothic"/>
            </a:endParaRPr>
          </a:p>
        </p:txBody>
      </p:sp>
      <p:sp>
        <p:nvSpPr>
          <p:cNvPr id="13" name="Tijdelijke aanduiding voor tekst 4">
            <a:extLst>
              <a:ext uri="{FF2B5EF4-FFF2-40B4-BE49-F238E27FC236}">
                <a16:creationId xmlns:a16="http://schemas.microsoft.com/office/drawing/2014/main" id="{E6C5E96A-2282-C92A-748B-41427E928DCB}"/>
              </a:ext>
            </a:extLst>
          </p:cNvPr>
          <p:cNvSpPr txBox="1">
            <a:spLocks/>
          </p:cNvSpPr>
          <p:nvPr/>
        </p:nvSpPr>
        <p:spPr>
          <a:xfrm rot="16200000">
            <a:off x="-1280943" y="4141055"/>
            <a:ext cx="2970321" cy="400641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Wat </a:t>
            </a:r>
            <a:r>
              <a:rPr lang="en-US" sz="1200" err="1"/>
              <a:t>weten</a:t>
            </a:r>
            <a:r>
              <a:rPr lang="en-US" sz="1200"/>
              <a:t> we over het </a:t>
            </a:r>
            <a:r>
              <a:rPr lang="en-US" sz="1200" err="1"/>
              <a:t>gebruik</a:t>
            </a:r>
            <a:r>
              <a:rPr lang="en-US" sz="1200"/>
              <a:t> van PFAS?</a:t>
            </a:r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29659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706652" y="650202"/>
            <a:ext cx="8008937" cy="524933"/>
          </a:xfrm>
        </p:spPr>
        <p:txBody>
          <a:bodyPr vert="horz" lIns="0" tIns="45720" rIns="0" bIns="45720" anchor="t"/>
          <a:lstStyle/>
          <a:p>
            <a:r>
              <a:rPr lang="en-US">
                <a:ea typeface="MS PGothic"/>
              </a:rPr>
              <a:t> </a:t>
            </a:r>
            <a:r>
              <a:rPr lang="en-US" err="1">
                <a:ea typeface="MS PGothic"/>
              </a:rPr>
              <a:t>Secundaire</a:t>
            </a:r>
            <a:r>
              <a:rPr lang="en-US">
                <a:ea typeface="MS PGothic"/>
              </a:rPr>
              <a:t> </a:t>
            </a:r>
            <a:r>
              <a:rPr lang="en-US" err="1">
                <a:ea typeface="MS PGothic"/>
              </a:rPr>
              <a:t>bronnen</a:t>
            </a:r>
            <a:endParaRPr lang="nl-NL" err="1">
              <a:ea typeface="MS PGothic"/>
            </a:endParaRPr>
          </a:p>
        </p:txBody>
      </p:sp>
      <p:pic>
        <p:nvPicPr>
          <p:cNvPr id="12" name="Afbeelding 11" descr="Afbeelding met buiten, blauw, speelgoed, geschilderd&#10;&#10;Automatisch gegenereerde beschrijving">
            <a:extLst>
              <a:ext uri="{FF2B5EF4-FFF2-40B4-BE49-F238E27FC236}">
                <a16:creationId xmlns:a16="http://schemas.microsoft.com/office/drawing/2014/main" id="{5AD1F6CC-F6B2-5DF4-0888-764CD783A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446" y="2588646"/>
            <a:ext cx="3439945" cy="249683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4D2078B-3B67-B87C-9346-10E58570E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28" y="2557151"/>
            <a:ext cx="3331089" cy="2528327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5F4D64-0243-3947-852C-A0F28BDCED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4528" y="1977078"/>
            <a:ext cx="3331089" cy="393783"/>
          </a:xfrm>
        </p:spPr>
        <p:txBody>
          <a:bodyPr vert="horz" lIns="0" tIns="45720" rIns="0" bIns="45720" anchor="t"/>
          <a:lstStyle/>
          <a:p>
            <a:pPr marL="0" indent="0">
              <a:buNone/>
            </a:pPr>
            <a:r>
              <a:rPr lang="en-US" err="1">
                <a:ea typeface="MS PGothic"/>
              </a:rPr>
              <a:t>Afvalverwerking</a:t>
            </a:r>
            <a:endParaRPr lang="nl-NL" err="1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0F52EAA8-1DAA-2500-92A7-96EC649D7438}"/>
              </a:ext>
            </a:extLst>
          </p:cNvPr>
          <p:cNvSpPr txBox="1">
            <a:spLocks/>
          </p:cNvSpPr>
          <p:nvPr/>
        </p:nvSpPr>
        <p:spPr>
          <a:xfrm>
            <a:off x="4653787" y="1977078"/>
            <a:ext cx="3331089" cy="393783"/>
          </a:xfrm>
          <a:prstGeom prst="rect">
            <a:avLst/>
          </a:prstGeom>
        </p:spPr>
        <p:txBody>
          <a:bodyPr vert="horz" lIns="0" rIns="0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err="1"/>
              <a:t>Afvalwaterverwerking</a:t>
            </a:r>
            <a:endParaRPr lang="nl-NL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03D0F0CA-64ED-C22C-1DE0-C9EFD201BFB0}"/>
              </a:ext>
            </a:extLst>
          </p:cNvPr>
          <p:cNvSpPr txBox="1">
            <a:spLocks/>
          </p:cNvSpPr>
          <p:nvPr/>
        </p:nvSpPr>
        <p:spPr>
          <a:xfrm rot="16200000">
            <a:off x="-1280943" y="4141055"/>
            <a:ext cx="2970321" cy="400641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Wat </a:t>
            </a:r>
            <a:r>
              <a:rPr lang="en-US" sz="1200" err="1"/>
              <a:t>weten</a:t>
            </a:r>
            <a:r>
              <a:rPr lang="en-US" sz="1200"/>
              <a:t> we over het </a:t>
            </a:r>
            <a:r>
              <a:rPr lang="en-US" sz="1200" err="1"/>
              <a:t>gebruik</a:t>
            </a:r>
            <a:r>
              <a:rPr lang="en-US" sz="1200"/>
              <a:t> van PFAS?</a:t>
            </a:r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97535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E7A3-7757-E52E-3A52-BCB0C062D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944" y="1743676"/>
            <a:ext cx="8010525" cy="1464283"/>
          </a:xfrm>
        </p:spPr>
        <p:txBody>
          <a:bodyPr/>
          <a:lstStyle/>
          <a:p>
            <a:r>
              <a:rPr lang="en-US" sz="4400">
                <a:ea typeface="MS PGothic"/>
              </a:rPr>
              <a:t>Komen tot </a:t>
            </a:r>
            <a:r>
              <a:rPr lang="en-US" sz="4400" err="1">
                <a:ea typeface="MS PGothic"/>
              </a:rPr>
              <a:t>een</a:t>
            </a:r>
            <a:r>
              <a:rPr lang="en-US" sz="4400">
                <a:ea typeface="MS PGothic"/>
              </a:rPr>
              <a:t> </a:t>
            </a:r>
            <a:r>
              <a:rPr lang="en-US" sz="4400" err="1">
                <a:ea typeface="MS PGothic"/>
              </a:rPr>
              <a:t>Gelderse</a:t>
            </a:r>
            <a:r>
              <a:rPr lang="en-US" sz="4400">
                <a:ea typeface="MS PGothic"/>
              </a:rPr>
              <a:t> </a:t>
            </a:r>
            <a:r>
              <a:rPr lang="en-US" sz="4400" err="1">
                <a:ea typeface="MS PGothic"/>
              </a:rPr>
              <a:t>lijst</a:t>
            </a:r>
            <a:endParaRPr lang="en-US" sz="440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CA75D-A31B-4CBB-5C44-6824252068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6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573088" y="629315"/>
            <a:ext cx="8008937" cy="524933"/>
          </a:xfrm>
        </p:spPr>
        <p:txBody>
          <a:bodyPr vert="horz" lIns="0" tIns="45720" rIns="0" bIns="45720" anchor="t"/>
          <a:lstStyle/>
          <a:p>
            <a:r>
              <a:rPr lang="en-US" sz="2600" err="1">
                <a:ea typeface="MS PGothic"/>
              </a:rPr>
              <a:t>Aanpak</a:t>
            </a:r>
            <a:r>
              <a:rPr lang="en-US" sz="2600">
                <a:ea typeface="MS PGothic"/>
              </a:rPr>
              <a:t> </a:t>
            </a:r>
            <a:r>
              <a:rPr lang="en-US" sz="2600" err="1">
                <a:ea typeface="MS PGothic"/>
              </a:rPr>
              <a:t>Uitvoeringsprogramma</a:t>
            </a:r>
            <a:r>
              <a:rPr lang="en-US" sz="2600">
                <a:ea typeface="MS PGothic"/>
              </a:rPr>
              <a:t> Bodem (UP 2020)</a:t>
            </a:r>
            <a:endParaRPr lang="en-US" sz="260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38F59ADD-8F6B-887B-F4D7-135A62EABD9A}"/>
              </a:ext>
            </a:extLst>
          </p:cNvPr>
          <p:cNvSpPr txBox="1">
            <a:spLocks/>
          </p:cNvSpPr>
          <p:nvPr/>
        </p:nvSpPr>
        <p:spPr>
          <a:xfrm rot="16200000">
            <a:off x="-1280943" y="4141055"/>
            <a:ext cx="2970321" cy="400641"/>
          </a:xfrm>
          <a:prstGeom prst="rect">
            <a:avLst/>
          </a:prstGeom>
        </p:spPr>
        <p:txBody>
          <a:bodyPr vert="horz" lIns="0" rIns="0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Komen tot een </a:t>
            </a:r>
            <a:r>
              <a:rPr lang="en-US" sz="1200" err="1"/>
              <a:t>Gelderse</a:t>
            </a:r>
            <a:r>
              <a:rPr lang="en-US" sz="1200"/>
              <a:t> aandachtslijst</a:t>
            </a:r>
            <a:endParaRPr lang="nl-NL" sz="1200"/>
          </a:p>
        </p:txBody>
      </p:sp>
      <p:sp>
        <p:nvSpPr>
          <p:cNvPr id="4" name="Tijdelijke aanduiding voor inhoud 7">
            <a:extLst>
              <a:ext uri="{FF2B5EF4-FFF2-40B4-BE49-F238E27FC236}">
                <a16:creationId xmlns:a16="http://schemas.microsoft.com/office/drawing/2014/main" id="{7E33F7FA-2A1F-948E-0F93-588806FDF736}"/>
              </a:ext>
            </a:extLst>
          </p:cNvPr>
          <p:cNvSpPr txBox="1">
            <a:spLocks/>
          </p:cNvSpPr>
          <p:nvPr/>
        </p:nvSpPr>
        <p:spPr>
          <a:xfrm>
            <a:off x="663963" y="1721362"/>
            <a:ext cx="7637053" cy="1848994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/>
            <a:r>
              <a:rPr lang="en-US" sz="1800" err="1">
                <a:ea typeface="MS PGothic"/>
              </a:rPr>
              <a:t>Inschatting</a:t>
            </a:r>
            <a:r>
              <a:rPr lang="en-US" sz="1800">
                <a:ea typeface="MS PGothic"/>
              </a:rPr>
              <a:t> </a:t>
            </a:r>
            <a:r>
              <a:rPr lang="en-US" sz="1800" err="1">
                <a:ea typeface="MS PGothic"/>
              </a:rPr>
              <a:t>bodemrisico</a:t>
            </a:r>
            <a:r>
              <a:rPr lang="en-US" sz="1800">
                <a:ea typeface="MS PGothic"/>
              </a:rPr>
              <a:t> </a:t>
            </a:r>
            <a:r>
              <a:rPr lang="en-US" sz="1800" err="1">
                <a:ea typeface="MS PGothic"/>
              </a:rPr>
              <a:t>activiteiten</a:t>
            </a:r>
            <a:endParaRPr lang="en-US" sz="1800">
              <a:ea typeface="MS PGothic"/>
            </a:endParaRPr>
          </a:p>
          <a:p>
            <a:pPr marL="251460" indent="-251460"/>
            <a:r>
              <a:rPr lang="en-US" sz="1800">
                <a:ea typeface="MS PGothic"/>
              </a:rPr>
              <a:t>Overlap met </a:t>
            </a:r>
            <a:r>
              <a:rPr lang="en-US" sz="1800" err="1">
                <a:ea typeface="MS PGothic"/>
              </a:rPr>
              <a:t>gevoelige</a:t>
            </a:r>
            <a:r>
              <a:rPr lang="en-US" sz="1800">
                <a:ea typeface="MS PGothic"/>
              </a:rPr>
              <a:t> </a:t>
            </a:r>
            <a:r>
              <a:rPr lang="en-US" sz="1800" err="1">
                <a:ea typeface="MS PGothic"/>
              </a:rPr>
              <a:t>functies</a:t>
            </a:r>
          </a:p>
          <a:p>
            <a:pPr marL="251460" indent="-251460"/>
            <a:r>
              <a:rPr lang="nl-NL" sz="1800">
                <a:ea typeface="MS PGothic"/>
              </a:rPr>
              <a:t>Historisch bodembestand (</a:t>
            </a:r>
            <a:r>
              <a:rPr lang="nl-NL" sz="1800" err="1">
                <a:ea typeface="MS PGothic"/>
              </a:rPr>
              <a:t>Hbb</a:t>
            </a:r>
            <a:r>
              <a:rPr lang="nl-NL" sz="1800">
                <a:ea typeface="MS PGothic"/>
              </a:rPr>
              <a:t>)</a:t>
            </a:r>
            <a:endParaRPr lang="en-US" sz="1800">
              <a:ea typeface="MS PGothic"/>
            </a:endParaRPr>
          </a:p>
          <a:p>
            <a:pPr marL="251460" indent="-251460"/>
            <a:r>
              <a:rPr lang="en-US" sz="1800" err="1">
                <a:ea typeface="MS PGothic"/>
              </a:rPr>
              <a:t>Verificatie</a:t>
            </a:r>
            <a:r>
              <a:rPr lang="en-US" sz="1800">
                <a:ea typeface="MS PGothic"/>
              </a:rPr>
              <a:t> met </a:t>
            </a:r>
            <a:r>
              <a:rPr lang="en-US" sz="1800" err="1">
                <a:ea typeface="MS PGothic"/>
              </a:rPr>
              <a:t>bodemonderzoeksgegevens</a:t>
            </a:r>
            <a:r>
              <a:rPr lang="en-US" sz="1800">
                <a:ea typeface="MS PGothic"/>
              </a:rPr>
              <a:t> (</a:t>
            </a:r>
            <a:r>
              <a:rPr lang="en-US" sz="1800" err="1">
                <a:ea typeface="MS PGothic"/>
              </a:rPr>
              <a:t>Wbb</a:t>
            </a:r>
            <a:r>
              <a:rPr lang="en-US" sz="1800">
                <a:ea typeface="MS PGothic"/>
              </a:rPr>
              <a:t>)</a:t>
            </a:r>
          </a:p>
          <a:p>
            <a:pPr marL="251460" indent="-251460"/>
            <a:r>
              <a:rPr lang="en-US" sz="1800" err="1">
                <a:ea typeface="MS PGothic"/>
              </a:rPr>
              <a:t>Bedrijfsbrandweer</a:t>
            </a:r>
            <a:r>
              <a:rPr lang="en-US" sz="1800">
                <a:ea typeface="MS PGothic"/>
              </a:rPr>
              <a:t> via </a:t>
            </a:r>
            <a:r>
              <a:rPr lang="en-US" sz="1800" err="1">
                <a:ea typeface="MS PGothic"/>
              </a:rPr>
              <a:t>Risicokaart</a:t>
            </a:r>
            <a:r>
              <a:rPr lang="en-US" sz="1800">
                <a:ea typeface="MS PGothic"/>
              </a:rPr>
              <a:t> NL</a:t>
            </a: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</p:txBody>
      </p:sp>
      <p:sp>
        <p:nvSpPr>
          <p:cNvPr id="9" name="Tijdelijke aanduiding voor inhoud 7">
            <a:extLst>
              <a:ext uri="{FF2B5EF4-FFF2-40B4-BE49-F238E27FC236}">
                <a16:creationId xmlns:a16="http://schemas.microsoft.com/office/drawing/2014/main" id="{FA06AA6A-F6E4-7F45-5E38-4F095E558CF8}"/>
              </a:ext>
            </a:extLst>
          </p:cNvPr>
          <p:cNvSpPr txBox="1">
            <a:spLocks/>
          </p:cNvSpPr>
          <p:nvPr/>
        </p:nvSpPr>
        <p:spPr>
          <a:xfrm>
            <a:off x="663363" y="4690762"/>
            <a:ext cx="7637053" cy="444994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/>
            <a:r>
              <a:rPr lang="en-US" sz="1800" err="1">
                <a:ea typeface="MS PGothic"/>
              </a:rPr>
              <a:t>Onderzoeksvragen</a:t>
            </a:r>
            <a:r>
              <a:rPr lang="en-US" sz="1800">
                <a:ea typeface="MS PGothic"/>
              </a:rPr>
              <a:t> </a:t>
            </a:r>
            <a:r>
              <a:rPr lang="en-US" sz="1800" err="1">
                <a:ea typeface="MS PGothic"/>
              </a:rPr>
              <a:t>vervolg</a:t>
            </a:r>
            <a:r>
              <a:rPr lang="en-US" sz="1800">
                <a:ea typeface="MS PGothic"/>
              </a:rPr>
              <a:t> (</a:t>
            </a:r>
            <a:r>
              <a:rPr lang="en-US" sz="1800" err="1">
                <a:ea typeface="MS PGothic"/>
              </a:rPr>
              <a:t>verificatie</a:t>
            </a:r>
            <a:r>
              <a:rPr lang="en-US" sz="1800">
                <a:ea typeface="MS PGothic"/>
              </a:rPr>
              <a:t> </a:t>
            </a:r>
            <a:r>
              <a:rPr lang="en-US" sz="1800" err="1">
                <a:ea typeface="MS PGothic"/>
              </a:rPr>
              <a:t>gegevens</a:t>
            </a:r>
            <a:r>
              <a:rPr lang="en-US" sz="1800">
                <a:ea typeface="MS PGothic"/>
              </a:rPr>
              <a:t>) </a:t>
            </a:r>
            <a:endParaRPr lang="en-US" err="1"/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</p:txBody>
      </p:sp>
      <p:sp>
        <p:nvSpPr>
          <p:cNvPr id="15" name="Tijdelijke aanduiding voor inhoud 7">
            <a:extLst>
              <a:ext uri="{FF2B5EF4-FFF2-40B4-BE49-F238E27FC236}">
                <a16:creationId xmlns:a16="http://schemas.microsoft.com/office/drawing/2014/main" id="{EF3AEA77-5A6D-D700-4F48-F7B268FC0B3E}"/>
              </a:ext>
            </a:extLst>
          </p:cNvPr>
          <p:cNvSpPr txBox="1">
            <a:spLocks/>
          </p:cNvSpPr>
          <p:nvPr/>
        </p:nvSpPr>
        <p:spPr>
          <a:xfrm>
            <a:off x="663363" y="3907762"/>
            <a:ext cx="7637053" cy="399994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/>
            <a:r>
              <a:rPr lang="en-US" sz="1800" err="1">
                <a:ea typeface="MS PGothic"/>
              </a:rPr>
              <a:t>Indicatieve</a:t>
            </a:r>
            <a:r>
              <a:rPr lang="en-US" sz="1800">
                <a:ea typeface="MS PGothic"/>
              </a:rPr>
              <a:t> </a:t>
            </a:r>
            <a:r>
              <a:rPr lang="en-US" sz="1800" err="1">
                <a:ea typeface="MS PGothic"/>
              </a:rPr>
              <a:t>aandachtslijst</a:t>
            </a:r>
            <a:r>
              <a:rPr lang="en-US" sz="1800">
                <a:ea typeface="MS PGothic"/>
              </a:rPr>
              <a:t> (humane </a:t>
            </a:r>
            <a:r>
              <a:rPr lang="en-US" sz="1800" err="1">
                <a:ea typeface="MS PGothic"/>
              </a:rPr>
              <a:t>risico's</a:t>
            </a:r>
            <a:r>
              <a:rPr lang="en-US" sz="1800">
                <a:ea typeface="MS PGothic"/>
              </a:rPr>
              <a:t>)</a:t>
            </a:r>
          </a:p>
          <a:p>
            <a:pPr marL="251460" indent="-251460"/>
            <a:endParaRPr lang="nl-NL" sz="1800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CC096C5-6D12-28A6-2B00-0EC3386F6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00" y="5969667"/>
            <a:ext cx="5875200" cy="39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quarter" idx="14"/>
          </p:nvPr>
        </p:nvSpPr>
        <p:spPr>
          <a:xfrm>
            <a:off x="537088" y="1516400"/>
            <a:ext cx="8026937" cy="1360763"/>
          </a:xfrm>
        </p:spPr>
        <p:txBody>
          <a:bodyPr vert="horz" lIns="0" tIns="45720" rIns="0" bIns="45720" anchor="t"/>
          <a:lstStyle/>
          <a:p>
            <a:pPr marL="251460" indent="-251460"/>
            <a:r>
              <a:rPr lang="en-US">
                <a:ea typeface="MS PGothic"/>
              </a:rPr>
              <a:t>UBI-SBI-model Gelderland</a:t>
            </a: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r>
              <a:rPr lang="en-US" err="1">
                <a:ea typeface="MS PGothic"/>
              </a:rPr>
              <a:t>Inschatting</a:t>
            </a:r>
            <a:r>
              <a:rPr lang="en-US">
                <a:ea typeface="MS PGothic"/>
              </a:rPr>
              <a:t> </a:t>
            </a:r>
            <a:r>
              <a:rPr lang="en-US" err="1">
                <a:ea typeface="MS PGothic"/>
              </a:rPr>
              <a:t>bodemrisico</a:t>
            </a:r>
            <a:r>
              <a:rPr lang="en-US">
                <a:ea typeface="MS PGothic"/>
              </a:rPr>
              <a:t> </a:t>
            </a:r>
            <a:r>
              <a:rPr lang="en-US" err="1">
                <a:ea typeface="MS PGothic"/>
              </a:rPr>
              <a:t>activiteit</a:t>
            </a:r>
            <a:endParaRPr lang="en-US" err="1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err="1">
                <a:ea typeface="MS PGothic"/>
              </a:rPr>
              <a:t>Activiteiten</a:t>
            </a:r>
            <a:r>
              <a:rPr lang="en-US">
                <a:ea typeface="MS PGothic"/>
              </a:rPr>
              <a:t> met PFAS (</a:t>
            </a:r>
            <a:r>
              <a:rPr lang="en-US" err="1">
                <a:ea typeface="MS PGothic"/>
              </a:rPr>
              <a:t>bronnen</a:t>
            </a:r>
            <a:r>
              <a:rPr lang="en-US">
                <a:ea typeface="MS PGothic"/>
              </a:rPr>
              <a:t>)</a:t>
            </a:r>
            <a:endParaRPr lang="nl-NL"/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F6571923-82C1-D303-8784-E7DF1ED02D72}"/>
              </a:ext>
            </a:extLst>
          </p:cNvPr>
          <p:cNvSpPr txBox="1">
            <a:spLocks/>
          </p:cNvSpPr>
          <p:nvPr/>
        </p:nvSpPr>
        <p:spPr>
          <a:xfrm rot="16200000">
            <a:off x="-1280943" y="4141055"/>
            <a:ext cx="2970321" cy="400641"/>
          </a:xfrm>
          <a:prstGeom prst="rect">
            <a:avLst/>
          </a:prstGeom>
        </p:spPr>
        <p:txBody>
          <a:bodyPr vert="horz" lIns="0" rIns="0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Komen tot een </a:t>
            </a:r>
            <a:r>
              <a:rPr lang="en-US" sz="1200" err="1"/>
              <a:t>Gelderse</a:t>
            </a:r>
            <a:r>
              <a:rPr lang="en-US" sz="1200"/>
              <a:t> aandachtslijst</a:t>
            </a:r>
            <a:endParaRPr lang="nl-NL" sz="12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FD06221-87FE-A2B0-5697-BEAF84804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" r="5172" b="-535"/>
          <a:stretch/>
        </p:blipFill>
        <p:spPr>
          <a:xfrm>
            <a:off x="533383" y="2990267"/>
            <a:ext cx="8301418" cy="2188326"/>
          </a:xfrm>
          <a:prstGeom prst="rect">
            <a:avLst/>
          </a:prstGeom>
        </p:spPr>
      </p:pic>
      <p:sp>
        <p:nvSpPr>
          <p:cNvPr id="4" name="Tijdelijke aanduiding voor inhoud 7">
            <a:extLst>
              <a:ext uri="{FF2B5EF4-FFF2-40B4-BE49-F238E27FC236}">
                <a16:creationId xmlns:a16="http://schemas.microsoft.com/office/drawing/2014/main" id="{93475FA8-A971-25F3-42CB-A373BA2967EE}"/>
              </a:ext>
            </a:extLst>
          </p:cNvPr>
          <p:cNvSpPr txBox="1">
            <a:spLocks/>
          </p:cNvSpPr>
          <p:nvPr/>
        </p:nvSpPr>
        <p:spPr>
          <a:xfrm>
            <a:off x="680488" y="5610800"/>
            <a:ext cx="8026937" cy="1360763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2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573088" y="629315"/>
            <a:ext cx="8008937" cy="524933"/>
          </a:xfrm>
        </p:spPr>
        <p:txBody>
          <a:bodyPr vert="horz" lIns="0" tIns="45720" rIns="0" bIns="45720" anchor="t"/>
          <a:lstStyle/>
          <a:p>
            <a:r>
              <a:rPr lang="en-US" err="1">
                <a:ea typeface="MS PGothic"/>
              </a:rPr>
              <a:t>Informatiebronnen</a:t>
            </a:r>
            <a:r>
              <a:rPr lang="en-US">
                <a:ea typeface="MS PGothic"/>
              </a:rPr>
              <a:t> / </a:t>
            </a:r>
            <a:r>
              <a:rPr lang="en-US" err="1">
                <a:ea typeface="MS PGothic"/>
              </a:rPr>
              <a:t>bronsystemen</a:t>
            </a:r>
            <a:r>
              <a:rPr lang="en-US">
                <a:ea typeface="MS PGothic"/>
              </a:rPr>
              <a:t> GLD</a:t>
            </a:r>
            <a:endParaRPr lang="nl-NL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38F59ADD-8F6B-887B-F4D7-135A62EABD9A}"/>
              </a:ext>
            </a:extLst>
          </p:cNvPr>
          <p:cNvSpPr txBox="1">
            <a:spLocks/>
          </p:cNvSpPr>
          <p:nvPr/>
        </p:nvSpPr>
        <p:spPr>
          <a:xfrm rot="16200000">
            <a:off x="-1280943" y="4141055"/>
            <a:ext cx="2970321" cy="400641"/>
          </a:xfrm>
          <a:prstGeom prst="rect">
            <a:avLst/>
          </a:prstGeom>
        </p:spPr>
        <p:txBody>
          <a:bodyPr vert="horz" lIns="0" rIns="0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Komen tot een </a:t>
            </a:r>
            <a:r>
              <a:rPr lang="en-US" sz="1200" err="1"/>
              <a:t>Gelderse</a:t>
            </a:r>
            <a:r>
              <a:rPr lang="en-US" sz="1200"/>
              <a:t> aandachtslijst</a:t>
            </a:r>
            <a:endParaRPr lang="nl-NL" sz="1200"/>
          </a:p>
        </p:txBody>
      </p:sp>
      <p:sp>
        <p:nvSpPr>
          <p:cNvPr id="10" name="Tijdelijke aanduiding voor inhoud 7">
            <a:extLst>
              <a:ext uri="{FF2B5EF4-FFF2-40B4-BE49-F238E27FC236}">
                <a16:creationId xmlns:a16="http://schemas.microsoft.com/office/drawing/2014/main" id="{D8F29B15-6ABF-49FB-3A48-E5BBD6E2B40B}"/>
              </a:ext>
            </a:extLst>
          </p:cNvPr>
          <p:cNvSpPr txBox="1">
            <a:spLocks/>
          </p:cNvSpPr>
          <p:nvPr/>
        </p:nvSpPr>
        <p:spPr>
          <a:xfrm>
            <a:off x="573088" y="1507400"/>
            <a:ext cx="8008937" cy="658763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MS PGothic"/>
              </a:rPr>
              <a:t>BIS – </a:t>
            </a:r>
            <a:r>
              <a:rPr lang="en-US" err="1">
                <a:ea typeface="MS PGothic"/>
              </a:rPr>
              <a:t>KvK</a:t>
            </a:r>
            <a:r>
              <a:rPr lang="en-US">
                <a:ea typeface="MS PGothic"/>
              </a:rPr>
              <a:t> &gt; 1970</a:t>
            </a:r>
            <a:endParaRPr lang="en-US"/>
          </a:p>
          <a:p>
            <a:endParaRPr lang="nl-NL"/>
          </a:p>
          <a:p>
            <a:endParaRPr lang="nl-NL"/>
          </a:p>
          <a:p>
            <a:endParaRPr lang="nl-NL" sz="2000">
              <a:ea typeface="MS PGothic"/>
            </a:endParaRPr>
          </a:p>
          <a:p>
            <a:endParaRPr lang="nl-NL" sz="2000"/>
          </a:p>
          <a:p>
            <a:endParaRPr lang="nl-NL" sz="2000"/>
          </a:p>
          <a:p>
            <a:endParaRPr lang="nl-NL" sz="200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43C9D05-8274-B306-0D72-B155992214A0}"/>
              </a:ext>
            </a:extLst>
          </p:cNvPr>
          <p:cNvSpPr txBox="1">
            <a:spLocks/>
          </p:cNvSpPr>
          <p:nvPr/>
        </p:nvSpPr>
        <p:spPr>
          <a:xfrm>
            <a:off x="905488" y="2244800"/>
            <a:ext cx="8017937" cy="496763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>
                <a:ea typeface="MS PGothic"/>
              </a:rPr>
              <a:t>Historisch bodembestand (oude vergunningen &lt; 2005)</a:t>
            </a:r>
            <a:endParaRPr lang="en-US"/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4964D9D-AC13-5F09-163E-DAE22576AEE7}"/>
              </a:ext>
            </a:extLst>
          </p:cNvPr>
          <p:cNvSpPr txBox="1">
            <a:spLocks/>
          </p:cNvSpPr>
          <p:nvPr/>
        </p:nvSpPr>
        <p:spPr>
          <a:xfrm>
            <a:off x="904888" y="2883200"/>
            <a:ext cx="8017937" cy="568763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>
                <a:ea typeface="MS PGothic"/>
              </a:rPr>
              <a:t>KvK-register (nieuwe vergunningen 2005 tot heden)</a:t>
            </a:r>
            <a:endParaRPr lang="en-US" sz="2000"/>
          </a:p>
          <a:p>
            <a:endParaRPr lang="nl-NL" sz="2000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</p:txBody>
      </p:sp>
      <p:sp>
        <p:nvSpPr>
          <p:cNvPr id="12" name="Tijdelijke aanduiding voor inhoud 7">
            <a:extLst>
              <a:ext uri="{FF2B5EF4-FFF2-40B4-BE49-F238E27FC236}">
                <a16:creationId xmlns:a16="http://schemas.microsoft.com/office/drawing/2014/main" id="{3C1775ED-D09B-11CF-B046-8FDAF7746A5D}"/>
              </a:ext>
            </a:extLst>
          </p:cNvPr>
          <p:cNvSpPr txBox="1">
            <a:spLocks/>
          </p:cNvSpPr>
          <p:nvPr/>
        </p:nvSpPr>
        <p:spPr>
          <a:xfrm>
            <a:off x="715239" y="5367800"/>
            <a:ext cx="8026937" cy="514763"/>
          </a:xfrm>
          <a:prstGeom prst="rect">
            <a:avLst/>
          </a:prstGeom>
        </p:spPr>
        <p:txBody>
          <a:bodyPr vert="horz" lIns="0" tIns="45720" rIns="0" bIns="45720" anchor="t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251460" indent="-251460"/>
            <a:r>
              <a:rPr lang="en-US">
                <a:latin typeface="Georgia"/>
                <a:ea typeface="MS PGothic"/>
              </a:rPr>
              <a:t>± 3200 </a:t>
            </a:r>
            <a:r>
              <a:rPr lang="en-US" err="1">
                <a:latin typeface="Georgia"/>
                <a:ea typeface="MS PGothic"/>
              </a:rPr>
              <a:t>potentiële</a:t>
            </a:r>
            <a:r>
              <a:rPr lang="en-US">
                <a:latin typeface="Georgia"/>
                <a:ea typeface="MS PGothic"/>
              </a:rPr>
              <a:t> </a:t>
            </a:r>
            <a:r>
              <a:rPr lang="en-US" err="1">
                <a:latin typeface="Georgia"/>
                <a:ea typeface="MS PGothic"/>
              </a:rPr>
              <a:t>bronlocaties</a:t>
            </a:r>
            <a:endParaRPr lang="en-US">
              <a:latin typeface="Georgia"/>
            </a:endParaRPr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5940636-14B3-9415-6602-380D7F715C81}"/>
              </a:ext>
            </a:extLst>
          </p:cNvPr>
          <p:cNvSpPr txBox="1">
            <a:spLocks/>
          </p:cNvSpPr>
          <p:nvPr/>
        </p:nvSpPr>
        <p:spPr>
          <a:xfrm>
            <a:off x="904288" y="3548600"/>
            <a:ext cx="8008937" cy="1153763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nl-NL" sz="2000">
                <a:ea typeface="MS PGothic"/>
              </a:rPr>
              <a:t>Verder:</a:t>
            </a:r>
            <a:endParaRPr lang="en-US" sz="2000">
              <a:ea typeface="MS PGothic"/>
            </a:endParaRPr>
          </a:p>
          <a:p>
            <a:pPr>
              <a:spcBef>
                <a:spcPct val="0"/>
              </a:spcBef>
            </a:pPr>
            <a:endParaRPr lang="nl-NL" sz="2000">
              <a:ea typeface="MS PGothic"/>
            </a:endParaRPr>
          </a:p>
          <a:p>
            <a:pPr>
              <a:spcBef>
                <a:spcPct val="0"/>
              </a:spcBef>
            </a:pPr>
            <a:r>
              <a:rPr lang="nl-NL" sz="2000">
                <a:ea typeface="MS PGothic"/>
              </a:rPr>
              <a:t>BRZO (Provincie/OD) en Veiligheidsregio’s</a:t>
            </a: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502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1" grpId="0"/>
      <p:bldP spid="1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MS PGothic"/>
              </a:rPr>
              <a:t>BIS-GIS-model Gelderland</a:t>
            </a:r>
          </a:p>
          <a:p>
            <a:endParaRPr lang="en-US"/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F6571923-82C1-D303-8784-E7DF1ED02D72}"/>
              </a:ext>
            </a:extLst>
          </p:cNvPr>
          <p:cNvSpPr txBox="1">
            <a:spLocks/>
          </p:cNvSpPr>
          <p:nvPr/>
        </p:nvSpPr>
        <p:spPr>
          <a:xfrm rot="16200000">
            <a:off x="-1280943" y="4141055"/>
            <a:ext cx="2970321" cy="400641"/>
          </a:xfrm>
          <a:prstGeom prst="rect">
            <a:avLst/>
          </a:prstGeom>
        </p:spPr>
        <p:txBody>
          <a:bodyPr vert="horz" lIns="0" rIns="0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Komen tot een </a:t>
            </a:r>
            <a:r>
              <a:rPr lang="en-US" sz="1200" err="1"/>
              <a:t>Gelderse</a:t>
            </a:r>
            <a:r>
              <a:rPr lang="en-US" sz="1200"/>
              <a:t> aandachtslijst</a:t>
            </a:r>
            <a:endParaRPr lang="nl-NL" sz="1200"/>
          </a:p>
        </p:txBody>
      </p:sp>
      <p:sp>
        <p:nvSpPr>
          <p:cNvPr id="6" name="Tijdelijke aanduiding voor inhoud 7">
            <a:extLst>
              <a:ext uri="{FF2B5EF4-FFF2-40B4-BE49-F238E27FC236}">
                <a16:creationId xmlns:a16="http://schemas.microsoft.com/office/drawing/2014/main" id="{BECFC7F8-F8CE-5BD3-48CB-9F434C518AFE}"/>
              </a:ext>
            </a:extLst>
          </p:cNvPr>
          <p:cNvSpPr txBox="1">
            <a:spLocks/>
          </p:cNvSpPr>
          <p:nvPr/>
        </p:nvSpPr>
        <p:spPr>
          <a:xfrm>
            <a:off x="663963" y="1361362"/>
            <a:ext cx="7637053" cy="1173994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/>
            <a:r>
              <a:rPr lang="en-US" sz="1800">
                <a:ea typeface="MS PGothic"/>
              </a:rPr>
              <a:t>Alle </a:t>
            </a:r>
            <a:r>
              <a:rPr lang="en-US" sz="1800" err="1">
                <a:ea typeface="MS PGothic"/>
              </a:rPr>
              <a:t>gegevens</a:t>
            </a:r>
            <a:r>
              <a:rPr lang="en-US" sz="1800">
                <a:ea typeface="MS PGothic"/>
              </a:rPr>
              <a:t> </a:t>
            </a:r>
            <a:r>
              <a:rPr lang="en-US" sz="1800" err="1">
                <a:ea typeface="MS PGothic"/>
              </a:rPr>
              <a:t>gekoppeld</a:t>
            </a:r>
            <a:r>
              <a:rPr lang="en-US" sz="1800">
                <a:ea typeface="MS PGothic"/>
              </a:rPr>
              <a:t> </a:t>
            </a:r>
            <a:r>
              <a:rPr lang="en-US" sz="1800" err="1">
                <a:ea typeface="MS PGothic"/>
              </a:rPr>
              <a:t>aan</a:t>
            </a:r>
            <a:r>
              <a:rPr lang="en-US" sz="1800">
                <a:ea typeface="MS PGothic"/>
              </a:rPr>
              <a:t> BIS-codes (of </a:t>
            </a:r>
            <a:r>
              <a:rPr lang="en-US" sz="1800" err="1">
                <a:ea typeface="MS PGothic"/>
              </a:rPr>
              <a:t>nieuwe</a:t>
            </a:r>
            <a:r>
              <a:rPr lang="en-US" sz="1800">
                <a:ea typeface="MS PGothic"/>
              </a:rPr>
              <a:t> BIS-</a:t>
            </a:r>
            <a:r>
              <a:rPr lang="en-US" sz="1800" err="1">
                <a:ea typeface="MS PGothic"/>
              </a:rPr>
              <a:t>locaties</a:t>
            </a:r>
            <a:r>
              <a:rPr lang="en-US" sz="1800">
                <a:ea typeface="MS PGothic"/>
              </a:rPr>
              <a:t>)</a:t>
            </a:r>
          </a:p>
          <a:p>
            <a:pPr marL="251460" indent="-251460"/>
            <a:r>
              <a:rPr lang="en-US" sz="1800">
                <a:ea typeface="MS PGothic"/>
              </a:rPr>
              <a:t>Adres- </a:t>
            </a:r>
            <a:r>
              <a:rPr lang="en-US" sz="1800" err="1">
                <a:ea typeface="MS PGothic"/>
              </a:rPr>
              <a:t>en</a:t>
            </a:r>
            <a:r>
              <a:rPr lang="en-US" sz="1800">
                <a:ea typeface="MS PGothic"/>
              </a:rPr>
              <a:t> </a:t>
            </a:r>
            <a:r>
              <a:rPr lang="en-US" sz="1800" err="1">
                <a:ea typeface="MS PGothic"/>
              </a:rPr>
              <a:t>puntlocaties</a:t>
            </a:r>
            <a:r>
              <a:rPr lang="en-US" sz="1800">
                <a:ea typeface="MS PGothic"/>
              </a:rPr>
              <a:t> </a:t>
            </a:r>
            <a:r>
              <a:rPr lang="en-US" sz="1800" err="1">
                <a:ea typeface="MS PGothic"/>
              </a:rPr>
              <a:t>naar</a:t>
            </a:r>
            <a:r>
              <a:rPr lang="en-US" sz="1800">
                <a:ea typeface="MS PGothic"/>
              </a:rPr>
              <a:t> </a:t>
            </a:r>
            <a:r>
              <a:rPr lang="en-US" sz="1800" err="1">
                <a:ea typeface="MS PGothic"/>
              </a:rPr>
              <a:t>polygonen</a:t>
            </a:r>
            <a:r>
              <a:rPr lang="en-US" sz="1800">
                <a:ea typeface="MS PGothic"/>
              </a:rPr>
              <a:t> (of BIS-</a:t>
            </a:r>
            <a:r>
              <a:rPr lang="en-US" sz="1800" err="1">
                <a:ea typeface="MS PGothic"/>
              </a:rPr>
              <a:t>polygonen</a:t>
            </a:r>
            <a:r>
              <a:rPr lang="en-US" sz="1800">
                <a:ea typeface="MS PGothic"/>
              </a:rPr>
              <a:t>)</a:t>
            </a:r>
          </a:p>
          <a:p>
            <a:pPr marL="251460" indent="-251460"/>
            <a:r>
              <a:rPr lang="en-US" sz="1800">
                <a:ea typeface="MS PGothic"/>
              </a:rPr>
              <a:t>Overlap </a:t>
            </a:r>
            <a:r>
              <a:rPr lang="en-US" sz="1800" err="1">
                <a:ea typeface="MS PGothic"/>
              </a:rPr>
              <a:t>gevoelige</a:t>
            </a:r>
            <a:r>
              <a:rPr lang="en-US" sz="1800">
                <a:ea typeface="MS PGothic"/>
              </a:rPr>
              <a:t> </a:t>
            </a:r>
            <a:r>
              <a:rPr lang="en-US" sz="1800" err="1">
                <a:ea typeface="MS PGothic"/>
              </a:rPr>
              <a:t>functies</a:t>
            </a:r>
            <a:r>
              <a:rPr lang="en-US" sz="1800">
                <a:ea typeface="MS PGothic"/>
              </a:rPr>
              <a:t> </a:t>
            </a:r>
            <a:r>
              <a:rPr lang="en-US" sz="1800" err="1">
                <a:ea typeface="MS PGothic"/>
              </a:rPr>
              <a:t>bepaald</a:t>
            </a: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</p:txBody>
      </p:sp>
      <p:sp>
        <p:nvSpPr>
          <p:cNvPr id="9" name="Tijdelijke aanduiding voor inhoud 7">
            <a:extLst>
              <a:ext uri="{FF2B5EF4-FFF2-40B4-BE49-F238E27FC236}">
                <a16:creationId xmlns:a16="http://schemas.microsoft.com/office/drawing/2014/main" id="{A39CD222-5924-54DE-27F5-E7F1BEA4F07E}"/>
              </a:ext>
            </a:extLst>
          </p:cNvPr>
          <p:cNvSpPr txBox="1">
            <a:spLocks/>
          </p:cNvSpPr>
          <p:nvPr/>
        </p:nvSpPr>
        <p:spPr>
          <a:xfrm>
            <a:off x="780268" y="5601216"/>
            <a:ext cx="7227980" cy="1257143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/>
            <a:r>
              <a:rPr lang="en-US" sz="1800" err="1">
                <a:ea typeface="MS PGothic"/>
              </a:rPr>
              <a:t>Inzicht</a:t>
            </a:r>
            <a:r>
              <a:rPr lang="en-US" sz="1800">
                <a:ea typeface="MS PGothic"/>
              </a:rPr>
              <a:t> in </a:t>
            </a:r>
            <a:r>
              <a:rPr lang="en-US" sz="1800" err="1">
                <a:ea typeface="MS PGothic"/>
              </a:rPr>
              <a:t>bronlocaties</a:t>
            </a:r>
            <a:r>
              <a:rPr lang="en-US" sz="1800">
                <a:ea typeface="MS PGothic"/>
              </a:rPr>
              <a:t> per </a:t>
            </a:r>
            <a:r>
              <a:rPr lang="en-US" sz="1800" err="1">
                <a:ea typeface="MS PGothic"/>
              </a:rPr>
              <a:t>gemeente</a:t>
            </a:r>
            <a:r>
              <a:rPr lang="en-US" sz="1800">
                <a:ea typeface="MS PGothic"/>
              </a:rPr>
              <a:t> </a:t>
            </a:r>
            <a:r>
              <a:rPr lang="en-US" sz="1800" err="1">
                <a:ea typeface="MS PGothic"/>
              </a:rPr>
              <a:t>en</a:t>
            </a:r>
            <a:r>
              <a:rPr lang="en-US" sz="1800">
                <a:ea typeface="MS PGothic"/>
              </a:rPr>
              <a:t> </a:t>
            </a:r>
            <a:r>
              <a:rPr lang="en-US" sz="1800" err="1">
                <a:ea typeface="MS PGothic"/>
              </a:rPr>
              <a:t>daarmee</a:t>
            </a:r>
            <a:r>
              <a:rPr lang="en-US" sz="1800">
                <a:ea typeface="MS PGothic"/>
              </a:rPr>
              <a:t> </a:t>
            </a:r>
            <a:r>
              <a:rPr lang="en-US" sz="1800" err="1">
                <a:ea typeface="MS PGothic"/>
              </a:rPr>
              <a:t>kunnen</a:t>
            </a:r>
            <a:r>
              <a:rPr lang="en-US" sz="1800">
                <a:ea typeface="MS PGothic"/>
              </a:rPr>
              <a:t> </a:t>
            </a:r>
            <a:r>
              <a:rPr lang="en-US" sz="1800" err="1">
                <a:ea typeface="MS PGothic"/>
              </a:rPr>
              <a:t>signaleren</a:t>
            </a:r>
            <a:r>
              <a:rPr lang="en-US" sz="1800">
                <a:ea typeface="MS PGothic"/>
              </a:rPr>
              <a:t> van </a:t>
            </a:r>
            <a:r>
              <a:rPr lang="en-US" sz="1800" err="1">
                <a:ea typeface="MS PGothic"/>
              </a:rPr>
              <a:t>knelpunten</a:t>
            </a:r>
            <a:r>
              <a:rPr lang="en-US" sz="1800">
                <a:ea typeface="MS PGothic"/>
              </a:rPr>
              <a:t> met </a:t>
            </a:r>
            <a:r>
              <a:rPr lang="en-US" sz="1800" err="1">
                <a:ea typeface="MS PGothic"/>
              </a:rPr>
              <a:t>betrekking</a:t>
            </a:r>
            <a:r>
              <a:rPr lang="en-US" sz="1800">
                <a:ea typeface="MS PGothic"/>
              </a:rPr>
              <a:t> tot PFAS </a:t>
            </a:r>
            <a:r>
              <a:rPr lang="en-US" sz="1800" err="1">
                <a:ea typeface="MS PGothic"/>
              </a:rPr>
              <a:t>voor</a:t>
            </a:r>
            <a:r>
              <a:rPr lang="en-US" sz="1800">
                <a:ea typeface="MS PGothic"/>
              </a:rPr>
              <a:t> </a:t>
            </a:r>
            <a:r>
              <a:rPr lang="en-US" sz="1800" err="1">
                <a:ea typeface="MS PGothic"/>
              </a:rPr>
              <a:t>gebiedsontwikkeling</a:t>
            </a:r>
          </a:p>
          <a:p>
            <a:pPr marL="251460" indent="-251460"/>
            <a:endParaRPr lang="en-US" sz="1800">
              <a:solidFill>
                <a:srgbClr val="FF0000"/>
              </a:solidFill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735FA5BE-AEA3-E360-7A78-D7CF3A774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206" y="2535348"/>
            <a:ext cx="4439525" cy="299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quarter" idx="14"/>
          </p:nvPr>
        </p:nvSpPr>
        <p:spPr>
          <a:xfrm>
            <a:off x="573088" y="1341582"/>
            <a:ext cx="8008937" cy="420401"/>
          </a:xfrm>
        </p:spPr>
        <p:txBody>
          <a:bodyPr vert="horz" lIns="0" tIns="45720" rIns="0" bIns="45720" anchor="t"/>
          <a:lstStyle/>
          <a:p>
            <a:pPr marL="251460" indent="-251460"/>
            <a:r>
              <a:rPr lang="en-US" err="1">
                <a:ea typeface="MS PGothic"/>
              </a:rPr>
              <a:t>GeoWeb</a:t>
            </a:r>
            <a:r>
              <a:rPr lang="en-US">
                <a:ea typeface="MS PGothic"/>
              </a:rPr>
              <a:t> - online </a:t>
            </a:r>
            <a:r>
              <a:rPr lang="en-US" err="1">
                <a:ea typeface="MS PGothic"/>
              </a:rPr>
              <a:t>kaart</a:t>
            </a:r>
            <a:r>
              <a:rPr lang="en-US">
                <a:ea typeface="MS PGothic"/>
              </a:rPr>
              <a:t> </a:t>
            </a:r>
            <a:r>
              <a:rPr lang="en-US" err="1">
                <a:ea typeface="MS PGothic"/>
              </a:rPr>
              <a:t>bronlocaties</a:t>
            </a:r>
          </a:p>
          <a:p>
            <a:pPr marL="251460" indent="-251460"/>
            <a:endParaRPr lang="en-US">
              <a:ea typeface="MS PGothic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err="1">
                <a:ea typeface="MS PGothic"/>
              </a:rPr>
              <a:t>Webviewer</a:t>
            </a:r>
            <a:endParaRPr lang="en-US" err="1"/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F6571923-82C1-D303-8784-E7DF1ED02D72}"/>
              </a:ext>
            </a:extLst>
          </p:cNvPr>
          <p:cNvSpPr txBox="1">
            <a:spLocks/>
          </p:cNvSpPr>
          <p:nvPr/>
        </p:nvSpPr>
        <p:spPr>
          <a:xfrm rot="16200000">
            <a:off x="-1280943" y="4141055"/>
            <a:ext cx="2970321" cy="400641"/>
          </a:xfrm>
          <a:prstGeom prst="rect">
            <a:avLst/>
          </a:prstGeom>
        </p:spPr>
        <p:txBody>
          <a:bodyPr vert="horz" lIns="0" rIns="0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Komen tot een </a:t>
            </a:r>
            <a:r>
              <a:rPr lang="en-US" sz="1200" err="1"/>
              <a:t>Gelderse</a:t>
            </a:r>
            <a:r>
              <a:rPr lang="en-US" sz="1200"/>
              <a:t> aandachtslijst</a:t>
            </a:r>
            <a:endParaRPr lang="nl-NL" sz="1200"/>
          </a:p>
        </p:txBody>
      </p:sp>
      <p:sp>
        <p:nvSpPr>
          <p:cNvPr id="6" name="Tijdelijke aanduiding voor inhoud 7">
            <a:extLst>
              <a:ext uri="{FF2B5EF4-FFF2-40B4-BE49-F238E27FC236}">
                <a16:creationId xmlns:a16="http://schemas.microsoft.com/office/drawing/2014/main" id="{BECFC7F8-F8CE-5BD3-48CB-9F434C518AFE}"/>
              </a:ext>
            </a:extLst>
          </p:cNvPr>
          <p:cNvSpPr txBox="1">
            <a:spLocks/>
          </p:cNvSpPr>
          <p:nvPr/>
        </p:nvSpPr>
        <p:spPr>
          <a:xfrm>
            <a:off x="751465" y="1831687"/>
            <a:ext cx="8008937" cy="427638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/>
            <a:r>
              <a:rPr lang="en-US" sz="1800" err="1">
                <a:ea typeface="MS PGothic"/>
              </a:rPr>
              <a:t>Unieke</a:t>
            </a:r>
            <a:r>
              <a:rPr lang="en-US" sz="1800">
                <a:ea typeface="MS PGothic"/>
              </a:rPr>
              <a:t> </a:t>
            </a:r>
            <a:r>
              <a:rPr lang="en-US" sz="1800" err="1">
                <a:ea typeface="MS PGothic"/>
              </a:rPr>
              <a:t>locatiecode</a:t>
            </a:r>
            <a:r>
              <a:rPr lang="en-US" sz="1800">
                <a:ea typeface="MS PGothic"/>
              </a:rPr>
              <a:t> + </a:t>
            </a:r>
            <a:r>
              <a:rPr lang="en-US" sz="1800" err="1">
                <a:ea typeface="MS PGothic"/>
              </a:rPr>
              <a:t>relevante</a:t>
            </a:r>
            <a:r>
              <a:rPr lang="en-US" sz="1800">
                <a:ea typeface="MS PGothic"/>
              </a:rPr>
              <a:t> </a:t>
            </a:r>
            <a:r>
              <a:rPr lang="en-US" sz="1800" err="1">
                <a:ea typeface="MS PGothic"/>
              </a:rPr>
              <a:t>informatie</a:t>
            </a:r>
            <a:r>
              <a:rPr lang="en-US" sz="1800">
                <a:ea typeface="MS PGothic"/>
              </a:rPr>
              <a:t> </a:t>
            </a:r>
            <a:r>
              <a:rPr lang="en-US" sz="1800" err="1">
                <a:ea typeface="MS PGothic"/>
              </a:rPr>
              <a:t>m.b.t.</a:t>
            </a:r>
            <a:r>
              <a:rPr lang="en-US" sz="1800">
                <a:ea typeface="MS PGothic"/>
              </a:rPr>
              <a:t> </a:t>
            </a:r>
            <a:r>
              <a:rPr lang="en-US" sz="1800" err="1">
                <a:ea typeface="MS PGothic"/>
              </a:rPr>
              <a:t>activiteit</a:t>
            </a:r>
            <a:endParaRPr lang="en-US" sz="1800" err="1"/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B2EFCE24-92FB-4819-0E92-D59F5042E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895" y="2384859"/>
            <a:ext cx="4891878" cy="36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6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6E8727-7C0A-C5C2-2C47-DFA5EA2013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1088" y="1327400"/>
            <a:ext cx="7999937" cy="487763"/>
          </a:xfrm>
        </p:spPr>
        <p:txBody>
          <a:bodyPr vert="horz" lIns="0" tIns="45720" rIns="0" bIns="45720" anchor="t"/>
          <a:lstStyle/>
          <a:p>
            <a:pPr marL="251460" indent="-251460"/>
            <a:r>
              <a:rPr lang="en-US">
                <a:ea typeface="MS PGothic"/>
              </a:rPr>
              <a:t>10 m </a:t>
            </a:r>
            <a:r>
              <a:rPr lang="en-US" err="1">
                <a:ea typeface="MS PGothic"/>
              </a:rPr>
              <a:t>nabij</a:t>
            </a:r>
            <a:r>
              <a:rPr lang="en-US">
                <a:ea typeface="MS PGothic"/>
              </a:rPr>
              <a:t> </a:t>
            </a:r>
            <a:r>
              <a:rPr lang="en-US" err="1">
                <a:ea typeface="MS PGothic"/>
              </a:rPr>
              <a:t>woongebied</a:t>
            </a:r>
            <a:r>
              <a:rPr lang="en-US">
                <a:ea typeface="MS PGothic"/>
              </a:rPr>
              <a:t>, </a:t>
            </a:r>
            <a:r>
              <a:rPr lang="en-US" err="1">
                <a:ea typeface="MS PGothic"/>
              </a:rPr>
              <a:t>moestuin</a:t>
            </a:r>
            <a:r>
              <a:rPr lang="en-US">
                <a:ea typeface="MS PGothic"/>
              </a:rPr>
              <a:t> </a:t>
            </a:r>
            <a:r>
              <a:rPr lang="en-US" err="1">
                <a:ea typeface="MS PGothic"/>
              </a:rPr>
              <a:t>en</a:t>
            </a:r>
            <a:r>
              <a:rPr lang="en-US">
                <a:ea typeface="MS PGothic"/>
              </a:rPr>
              <a:t>/of </a:t>
            </a:r>
            <a:r>
              <a:rPr lang="en-US" err="1">
                <a:ea typeface="MS PGothic"/>
              </a:rPr>
              <a:t>speelplaatsen</a:t>
            </a:r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EFA2C5-1602-83B2-93CD-73499BCB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729000"/>
          </a:xfrm>
        </p:spPr>
        <p:txBody>
          <a:bodyPr lIns="0" tIns="0" rIns="0" bIns="0" anchor="t"/>
          <a:lstStyle/>
          <a:p>
            <a:r>
              <a:rPr lang="en-US" err="1">
                <a:ea typeface="MS PGothic"/>
              </a:rPr>
              <a:t>Prioritering</a:t>
            </a:r>
            <a:r>
              <a:rPr lang="en-US">
                <a:ea typeface="MS PGothic"/>
              </a:rPr>
              <a:t> (humane </a:t>
            </a:r>
            <a:r>
              <a:rPr lang="en-US" err="1">
                <a:ea typeface="MS PGothic"/>
              </a:rPr>
              <a:t>risico's</a:t>
            </a:r>
            <a:r>
              <a:rPr lang="en-US">
                <a:ea typeface="MS PGothic"/>
              </a:rPr>
              <a:t>)</a:t>
            </a:r>
            <a:endParaRPr lang="en-US" err="1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7AC3EEA-766B-F1C0-3852-9B681FA472DB}"/>
              </a:ext>
            </a:extLst>
          </p:cNvPr>
          <p:cNvSpPr txBox="1">
            <a:spLocks/>
          </p:cNvSpPr>
          <p:nvPr/>
        </p:nvSpPr>
        <p:spPr>
          <a:xfrm rot="16200000">
            <a:off x="-1280943" y="4141055"/>
            <a:ext cx="2970321" cy="400641"/>
          </a:xfrm>
          <a:prstGeom prst="rect">
            <a:avLst/>
          </a:prstGeom>
        </p:spPr>
        <p:txBody>
          <a:bodyPr vert="horz" lIns="0" rIns="0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Komen tot een </a:t>
            </a:r>
            <a:r>
              <a:rPr lang="en-US" sz="1200" err="1"/>
              <a:t>Gelderse</a:t>
            </a:r>
            <a:r>
              <a:rPr lang="en-US" sz="1200"/>
              <a:t> aandachtslijst</a:t>
            </a:r>
            <a:endParaRPr lang="nl-NL" sz="120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20EC370-B97E-B083-94B1-F9B3E4F45F15}"/>
              </a:ext>
            </a:extLst>
          </p:cNvPr>
          <p:cNvSpPr txBox="1">
            <a:spLocks/>
          </p:cNvSpPr>
          <p:nvPr/>
        </p:nvSpPr>
        <p:spPr>
          <a:xfrm>
            <a:off x="671488" y="1938800"/>
            <a:ext cx="8008937" cy="757763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/>
            <a:r>
              <a:rPr lang="en-US">
                <a:ea typeface="MS PGothic"/>
              </a:rPr>
              <a:t>50 m </a:t>
            </a:r>
            <a:r>
              <a:rPr lang="en-US" err="1">
                <a:ea typeface="MS PGothic"/>
              </a:rPr>
              <a:t>nabij</a:t>
            </a:r>
            <a:r>
              <a:rPr lang="en-US">
                <a:ea typeface="MS PGothic"/>
              </a:rPr>
              <a:t> </a:t>
            </a:r>
            <a:r>
              <a:rPr lang="en-US" err="1">
                <a:ea typeface="MS PGothic"/>
              </a:rPr>
              <a:t>drinkwaterbeschermingsgebieden</a:t>
            </a:r>
            <a:r>
              <a:rPr lang="en-US">
                <a:ea typeface="MS PGothic"/>
              </a:rPr>
              <a:t>/</a:t>
            </a:r>
            <a:r>
              <a:rPr lang="en-US" err="1">
                <a:ea typeface="MS PGothic"/>
              </a:rPr>
              <a:t>winningen</a:t>
            </a:r>
            <a:r>
              <a:rPr lang="en-US">
                <a:ea typeface="MS PGothic"/>
              </a:rPr>
              <a:t> (</a:t>
            </a:r>
            <a:r>
              <a:rPr lang="en-US" err="1">
                <a:ea typeface="MS PGothic"/>
              </a:rPr>
              <a:t>consumptie</a:t>
            </a:r>
            <a:r>
              <a:rPr lang="en-US">
                <a:ea typeface="MS PGothic"/>
              </a:rPr>
              <a:t>)</a:t>
            </a:r>
            <a:endParaRPr lang="en-US"/>
          </a:p>
          <a:p>
            <a:pPr marL="0" indent="0">
              <a:buFont typeface="Arial"/>
              <a:buNone/>
            </a:pPr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AA75AE0-28F4-5F9F-0F0F-A5E541DD7B61}"/>
              </a:ext>
            </a:extLst>
          </p:cNvPr>
          <p:cNvSpPr txBox="1">
            <a:spLocks/>
          </p:cNvSpPr>
          <p:nvPr/>
        </p:nvSpPr>
        <p:spPr>
          <a:xfrm>
            <a:off x="680488" y="2856800"/>
            <a:ext cx="7999937" cy="487763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/>
            <a:r>
              <a:rPr lang="en-US" err="1">
                <a:ea typeface="MS PGothic"/>
              </a:rPr>
              <a:t>Inschatting</a:t>
            </a:r>
            <a:r>
              <a:rPr lang="en-US">
                <a:ea typeface="MS PGothic"/>
              </a:rPr>
              <a:t> </a:t>
            </a:r>
            <a:r>
              <a:rPr lang="en-US" err="1">
                <a:ea typeface="MS PGothic"/>
              </a:rPr>
              <a:t>risico</a:t>
            </a:r>
            <a:r>
              <a:rPr lang="en-US">
                <a:ea typeface="MS PGothic"/>
              </a:rPr>
              <a:t> </a:t>
            </a:r>
            <a:r>
              <a:rPr lang="en-US" err="1">
                <a:ea typeface="MS PGothic"/>
              </a:rPr>
              <a:t>bodembelasting</a:t>
            </a:r>
            <a:r>
              <a:rPr lang="en-US">
                <a:ea typeface="MS PGothic"/>
              </a:rPr>
              <a:t> </a:t>
            </a:r>
            <a:r>
              <a:rPr lang="en-US" err="1">
                <a:ea typeface="MS PGothic"/>
              </a:rPr>
              <a:t>activiteit</a:t>
            </a:r>
            <a:r>
              <a:rPr lang="en-US">
                <a:ea typeface="MS PGothic"/>
              </a:rPr>
              <a:t> '&gt; </a:t>
            </a:r>
            <a:r>
              <a:rPr lang="en-US" err="1">
                <a:ea typeface="MS PGothic"/>
              </a:rPr>
              <a:t>Beperkt</a:t>
            </a:r>
            <a:r>
              <a:rPr lang="en-US">
                <a:ea typeface="MS PGothic"/>
              </a:rPr>
              <a:t>'</a:t>
            </a:r>
          </a:p>
          <a:p>
            <a:pPr marL="251460" indent="-251460"/>
            <a:endParaRPr lang="en-US">
              <a:ea typeface="MS PGothic"/>
            </a:endParaRPr>
          </a:p>
          <a:p>
            <a:pPr marL="251460" lvl="1" indent="-251460"/>
            <a:endParaRPr lang="en-US"/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EA0AB50-520F-DF66-BE73-7C8EFDD3E366}"/>
              </a:ext>
            </a:extLst>
          </p:cNvPr>
          <p:cNvSpPr txBox="1">
            <a:spLocks/>
          </p:cNvSpPr>
          <p:nvPr/>
        </p:nvSpPr>
        <p:spPr>
          <a:xfrm>
            <a:off x="941488" y="3594800"/>
            <a:ext cx="7999937" cy="487763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err="1">
                <a:ea typeface="MS PGothic"/>
              </a:rPr>
              <a:t>Nadere</a:t>
            </a:r>
            <a:r>
              <a:rPr lang="en-US">
                <a:ea typeface="MS PGothic"/>
              </a:rPr>
              <a:t> </a:t>
            </a:r>
            <a:r>
              <a:rPr lang="en-US" err="1">
                <a:ea typeface="MS PGothic"/>
              </a:rPr>
              <a:t>trechtering</a:t>
            </a:r>
            <a:r>
              <a:rPr lang="en-US">
                <a:ea typeface="MS PGothic"/>
              </a:rPr>
              <a:t> </a:t>
            </a:r>
            <a:r>
              <a:rPr lang="en-US" err="1">
                <a:ea typeface="MS PGothic"/>
              </a:rPr>
              <a:t>mogelijk</a:t>
            </a:r>
            <a:r>
              <a:rPr lang="en-US">
                <a:ea typeface="MS PGothic"/>
              </a:rPr>
              <a:t> op:</a:t>
            </a:r>
            <a:endParaRPr lang="en-US"/>
          </a:p>
          <a:p>
            <a:pPr marL="755650" lvl="2" indent="-251460">
              <a:buFont typeface="Wingdings,Sans-Serif"/>
              <a:buChar char="§"/>
            </a:pPr>
            <a:r>
              <a:rPr lang="en-US" sz="1600" err="1">
                <a:ea typeface="MS PGothic"/>
              </a:rPr>
              <a:t>Activiteit</a:t>
            </a:r>
            <a:r>
              <a:rPr lang="en-US" sz="1600">
                <a:ea typeface="MS PGothic"/>
              </a:rPr>
              <a:t> </a:t>
            </a:r>
            <a:r>
              <a:rPr lang="en-US" sz="1600" err="1">
                <a:ea typeface="MS PGothic"/>
              </a:rPr>
              <a:t>gestart</a:t>
            </a:r>
            <a:r>
              <a:rPr lang="en-US" sz="1600">
                <a:ea typeface="MS PGothic"/>
              </a:rPr>
              <a:t> </a:t>
            </a:r>
            <a:r>
              <a:rPr lang="en-US" sz="1600" err="1">
                <a:ea typeface="MS PGothic"/>
              </a:rPr>
              <a:t>na</a:t>
            </a:r>
            <a:r>
              <a:rPr lang="en-US" sz="1600">
                <a:ea typeface="MS PGothic"/>
              </a:rPr>
              <a:t> 1930 </a:t>
            </a:r>
          </a:p>
          <a:p>
            <a:pPr marL="755650" lvl="2" indent="-251460">
              <a:buFont typeface="Wingdings,Sans-Serif"/>
              <a:buChar char="§"/>
            </a:pPr>
            <a:r>
              <a:rPr lang="en-US" sz="1600">
                <a:ea typeface="MS PGothic"/>
              </a:rPr>
              <a:t>Langer dan 5 </a:t>
            </a:r>
            <a:r>
              <a:rPr lang="en-US" sz="1600" err="1">
                <a:ea typeface="MS PGothic"/>
              </a:rPr>
              <a:t>jaar</a:t>
            </a:r>
            <a:r>
              <a:rPr lang="en-US" sz="1600">
                <a:ea typeface="MS PGothic"/>
              </a:rPr>
              <a:t> in </a:t>
            </a:r>
            <a:r>
              <a:rPr lang="en-US" sz="1600" err="1">
                <a:ea typeface="MS PGothic"/>
              </a:rPr>
              <a:t>bedrijf</a:t>
            </a:r>
            <a:endParaRPr lang="en-US" sz="1600">
              <a:ea typeface="MS PGothic"/>
            </a:endParaRPr>
          </a:p>
          <a:p>
            <a:pPr marL="755650" lvl="2" indent="-251460">
              <a:buFont typeface="Wingdings,Sans-Serif"/>
              <a:buChar char="§"/>
            </a:pPr>
            <a:r>
              <a:rPr lang="en-US" sz="1600" err="1">
                <a:ea typeface="MS PGothic"/>
              </a:rPr>
              <a:t>Locaties</a:t>
            </a:r>
            <a:r>
              <a:rPr lang="en-US" sz="1600">
                <a:ea typeface="MS PGothic"/>
              </a:rPr>
              <a:t> met (begin- </a:t>
            </a:r>
            <a:r>
              <a:rPr lang="en-US" sz="1600" err="1">
                <a:ea typeface="MS PGothic"/>
              </a:rPr>
              <a:t>en</a:t>
            </a:r>
            <a:r>
              <a:rPr lang="en-US" sz="1600">
                <a:ea typeface="MS PGothic"/>
              </a:rPr>
              <a:t>) </a:t>
            </a:r>
            <a:r>
              <a:rPr lang="en-US" sz="1600" err="1">
                <a:ea typeface="MS PGothic"/>
              </a:rPr>
              <a:t>einddatum</a:t>
            </a:r>
            <a:endParaRPr lang="en-US" sz="1600">
              <a:ea typeface="MS PGothic"/>
            </a:endParaRPr>
          </a:p>
          <a:p>
            <a:pPr marL="755650" lvl="2" indent="-251460">
              <a:buFont typeface="Wingdings,Sans-Serif"/>
              <a:buChar char="§"/>
            </a:pPr>
            <a:r>
              <a:rPr lang="en-US" sz="1600">
                <a:ea typeface="MS PGothic"/>
              </a:rPr>
              <a:t>% overlap met </a:t>
            </a:r>
            <a:r>
              <a:rPr lang="en-US" sz="1600" err="1">
                <a:ea typeface="MS PGothic"/>
              </a:rPr>
              <a:t>gevoelige</a:t>
            </a:r>
            <a:r>
              <a:rPr lang="en-US" sz="1600">
                <a:ea typeface="MS PGothic"/>
              </a:rPr>
              <a:t> </a:t>
            </a:r>
            <a:r>
              <a:rPr lang="en-US" sz="1600" err="1">
                <a:ea typeface="MS PGothic"/>
              </a:rPr>
              <a:t>functie</a:t>
            </a:r>
            <a:endParaRPr lang="en-US" sz="1600">
              <a:ea typeface="MS PGothic"/>
            </a:endParaRPr>
          </a:p>
          <a:p>
            <a:pPr marL="755650" lvl="2" indent="-251460">
              <a:buFont typeface="Wingdings,Sans-Serif"/>
              <a:buChar char="§"/>
            </a:pPr>
            <a:r>
              <a:rPr lang="en-US" sz="1600" err="1">
                <a:ea typeface="MS PGothic"/>
              </a:rPr>
              <a:t>Omvang</a:t>
            </a:r>
            <a:r>
              <a:rPr lang="en-US" sz="1600">
                <a:ea typeface="MS PGothic"/>
              </a:rPr>
              <a:t> </a:t>
            </a:r>
            <a:r>
              <a:rPr lang="en-US" sz="1600" err="1">
                <a:ea typeface="MS PGothic"/>
              </a:rPr>
              <a:t>bedrijf</a:t>
            </a:r>
            <a:endParaRPr lang="en-US" sz="1600">
              <a:ea typeface="MS PGothic"/>
            </a:endParaRPr>
          </a:p>
          <a:p>
            <a:pPr marL="755650" lvl="2" indent="-251460">
              <a:buFont typeface="Wingdings,Sans-Serif"/>
              <a:buChar char="§"/>
            </a:pPr>
            <a:r>
              <a:rPr lang="en-US" sz="1600">
                <a:ea typeface="MS PGothic"/>
              </a:rPr>
              <a:t>Etc.</a:t>
            </a:r>
            <a:endParaRPr lang="en-US" sz="1600"/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671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afel&#10;&#10;Automatisch gegenereerde beschrijving">
            <a:extLst>
              <a:ext uri="{FF2B5EF4-FFF2-40B4-BE49-F238E27FC236}">
                <a16:creationId xmlns:a16="http://schemas.microsoft.com/office/drawing/2014/main" id="{C95B8186-6B5D-513B-EB05-6EBB4EFB5C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84849" y="2998099"/>
            <a:ext cx="8008937" cy="2177502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sz="3500">
                <a:ea typeface="MS PGothic"/>
              </a:rPr>
              <a:t>Van </a:t>
            </a:r>
            <a:r>
              <a:rPr lang="en-US" sz="3500" err="1">
                <a:ea typeface="MS PGothic"/>
              </a:rPr>
              <a:t>bron</a:t>
            </a:r>
            <a:r>
              <a:rPr lang="en-US" sz="3500">
                <a:ea typeface="MS PGothic"/>
              </a:rPr>
              <a:t>- </a:t>
            </a:r>
            <a:r>
              <a:rPr lang="en-US" sz="3500" err="1">
                <a:ea typeface="MS PGothic"/>
              </a:rPr>
              <a:t>naar</a:t>
            </a:r>
            <a:r>
              <a:rPr lang="en-US" sz="3500">
                <a:ea typeface="MS PGothic"/>
              </a:rPr>
              <a:t> </a:t>
            </a:r>
            <a:r>
              <a:rPr lang="en-US" sz="3500" err="1">
                <a:ea typeface="MS PGothic"/>
              </a:rPr>
              <a:t>aandachtslocaties</a:t>
            </a:r>
            <a:endParaRPr lang="nl-NL" sz="3500" err="1">
              <a:ea typeface="MS PGothic"/>
            </a:endParaRPr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F6571923-82C1-D303-8784-E7DF1ED02D72}"/>
              </a:ext>
            </a:extLst>
          </p:cNvPr>
          <p:cNvSpPr txBox="1">
            <a:spLocks/>
          </p:cNvSpPr>
          <p:nvPr/>
        </p:nvSpPr>
        <p:spPr>
          <a:xfrm rot="16200000">
            <a:off x="-1280943" y="4141055"/>
            <a:ext cx="2970321" cy="400641"/>
          </a:xfrm>
          <a:prstGeom prst="rect">
            <a:avLst/>
          </a:prstGeom>
        </p:spPr>
        <p:txBody>
          <a:bodyPr vert="horz" lIns="0" rIns="0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Komen tot een </a:t>
            </a:r>
            <a:r>
              <a:rPr lang="en-US" sz="1200" err="1"/>
              <a:t>Gelderse</a:t>
            </a:r>
            <a:r>
              <a:rPr lang="en-US" sz="1200"/>
              <a:t> aandachtslijst</a:t>
            </a:r>
            <a:endParaRPr lang="nl-NL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B80827-0DE2-4FF4-F1EA-E7ADEB7E3519}"/>
              </a:ext>
            </a:extLst>
          </p:cNvPr>
          <p:cNvSpPr txBox="1"/>
          <p:nvPr/>
        </p:nvSpPr>
        <p:spPr>
          <a:xfrm>
            <a:off x="5500688" y="1807449"/>
            <a:ext cx="102956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>
                <a:latin typeface="Calibri"/>
                <a:ea typeface="MS PGothic"/>
                <a:cs typeface="Calibri"/>
              </a:rPr>
              <a:t>gevoelige</a:t>
            </a:r>
            <a:r>
              <a:rPr lang="en-US" sz="1600">
                <a:latin typeface="Calibri"/>
                <a:ea typeface="MS PGothic"/>
                <a:cs typeface="Calibri"/>
              </a:rPr>
              <a:t> </a:t>
            </a:r>
          </a:p>
          <a:p>
            <a:r>
              <a:rPr lang="en-US" sz="1600" err="1">
                <a:latin typeface="Calibri"/>
                <a:ea typeface="MS PGothic"/>
                <a:cs typeface="Calibri"/>
              </a:rPr>
              <a:t>functies</a:t>
            </a:r>
            <a:endParaRPr lang="en-US" sz="1600" err="1">
              <a:latin typeface="Calibri"/>
              <a:ea typeface="MS P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D1983-A5BB-8C9C-F2F7-F9DC1B1F9EC9}"/>
              </a:ext>
            </a:extLst>
          </p:cNvPr>
          <p:cNvSpPr txBox="1"/>
          <p:nvPr/>
        </p:nvSpPr>
        <p:spPr>
          <a:xfrm>
            <a:off x="3422506" y="1493826"/>
            <a:ext cx="151447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/>
                <a:ea typeface="MS PGothic"/>
              </a:rPr>
              <a:t>Risico op </a:t>
            </a:r>
            <a:endParaRPr lang="en-US" sz="1600"/>
          </a:p>
          <a:p>
            <a:r>
              <a:rPr lang="en-US" sz="1600" err="1">
                <a:latin typeface="Calibri"/>
                <a:ea typeface="MS PGothic"/>
              </a:rPr>
              <a:t>bodembelasting</a:t>
            </a:r>
            <a:endParaRPr lang="en-US" sz="160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BBAEF-10D7-B890-9556-10BDCFFDFFFB}"/>
              </a:ext>
            </a:extLst>
          </p:cNvPr>
          <p:cNvSpPr txBox="1"/>
          <p:nvPr/>
        </p:nvSpPr>
        <p:spPr>
          <a:xfrm>
            <a:off x="7016029" y="2044615"/>
            <a:ext cx="147117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>
                <a:latin typeface="Calibri"/>
                <a:ea typeface="MS PGothic"/>
              </a:rPr>
              <a:t>omvang</a:t>
            </a:r>
            <a:r>
              <a:rPr lang="en-US" sz="1600">
                <a:latin typeface="Calibri"/>
                <a:ea typeface="MS PGothic"/>
              </a:rPr>
              <a:t> </a:t>
            </a:r>
            <a:r>
              <a:rPr lang="en-US" sz="1600" err="1">
                <a:latin typeface="Calibri"/>
                <a:ea typeface="MS PGothic"/>
              </a:rPr>
              <a:t>en</a:t>
            </a:r>
            <a:r>
              <a:rPr lang="en-US" sz="1600">
                <a:latin typeface="Calibri"/>
                <a:ea typeface="MS PGothic"/>
              </a:rPr>
              <a:t> </a:t>
            </a:r>
            <a:endParaRPr lang="en-US" sz="1600" err="1"/>
          </a:p>
          <a:p>
            <a:r>
              <a:rPr lang="en-US" sz="1600" err="1">
                <a:latin typeface="Calibri"/>
                <a:ea typeface="MS PGothic"/>
              </a:rPr>
              <a:t>historie</a:t>
            </a:r>
            <a:r>
              <a:rPr lang="en-US" sz="1600">
                <a:latin typeface="Calibri"/>
                <a:ea typeface="MS PGothic"/>
              </a:rPr>
              <a:t> </a:t>
            </a:r>
            <a:r>
              <a:rPr lang="en-US" sz="1600" err="1">
                <a:latin typeface="Calibri"/>
                <a:ea typeface="MS PGothic"/>
              </a:rPr>
              <a:t>bedrijf</a:t>
            </a:r>
            <a:endParaRPr lang="en-US" sz="16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054067-37AD-D9AD-4458-8830F96782BE}"/>
              </a:ext>
            </a:extLst>
          </p:cNvPr>
          <p:cNvCxnSpPr/>
          <p:nvPr/>
        </p:nvCxnSpPr>
        <p:spPr>
          <a:xfrm>
            <a:off x="4088822" y="2129101"/>
            <a:ext cx="13854" cy="905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9BFCA3-2A94-8DC6-7F52-60439A9E4358}"/>
              </a:ext>
            </a:extLst>
          </p:cNvPr>
          <p:cNvCxnSpPr>
            <a:cxnSpLocks/>
          </p:cNvCxnSpPr>
          <p:nvPr/>
        </p:nvCxnSpPr>
        <p:spPr>
          <a:xfrm>
            <a:off x="5907230" y="2246489"/>
            <a:ext cx="13854" cy="715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C76D2C8-09A5-D832-0497-6BC3DDFA1E29}"/>
              </a:ext>
            </a:extLst>
          </p:cNvPr>
          <p:cNvCxnSpPr>
            <a:cxnSpLocks/>
          </p:cNvCxnSpPr>
          <p:nvPr/>
        </p:nvCxnSpPr>
        <p:spPr>
          <a:xfrm>
            <a:off x="7725640" y="2497603"/>
            <a:ext cx="13854" cy="438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D248FE3-39A7-C7CF-50E7-D61717009D79}"/>
              </a:ext>
            </a:extLst>
          </p:cNvPr>
          <p:cNvSpPr txBox="1"/>
          <p:nvPr/>
        </p:nvSpPr>
        <p:spPr>
          <a:xfrm>
            <a:off x="784781" y="5451049"/>
            <a:ext cx="51706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eorgia"/>
                <a:ea typeface="MS PGothic"/>
              </a:rPr>
              <a:t>1000+ </a:t>
            </a:r>
            <a:r>
              <a:rPr lang="en-US" err="1">
                <a:latin typeface="Georgia"/>
                <a:ea typeface="MS PGothic"/>
              </a:rPr>
              <a:t>potentiële</a:t>
            </a:r>
            <a:r>
              <a:rPr lang="en-US">
                <a:latin typeface="Georgia"/>
                <a:ea typeface="MS PGothic"/>
              </a:rPr>
              <a:t> </a:t>
            </a:r>
            <a:r>
              <a:rPr lang="en-US" err="1">
                <a:latin typeface="Georgia"/>
                <a:ea typeface="MS PGothic"/>
              </a:rPr>
              <a:t>aandachtslocaties</a:t>
            </a:r>
            <a:endParaRPr lang="en-US" err="1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464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82613" y="1062542"/>
            <a:ext cx="8010525" cy="848452"/>
          </a:xfrm>
        </p:spPr>
        <p:txBody>
          <a:bodyPr/>
          <a:lstStyle/>
          <a:p>
            <a:r>
              <a:rPr lang="en-US" sz="4500">
                <a:ea typeface="MS PGothic"/>
              </a:rPr>
              <a:t>Agenda</a:t>
            </a:r>
            <a:endParaRPr lang="en-US" sz="4500"/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0FD25615-483C-F57A-84D5-C1C1F54A411F}"/>
              </a:ext>
            </a:extLst>
          </p:cNvPr>
          <p:cNvSpPr txBox="1">
            <a:spLocks/>
          </p:cNvSpPr>
          <p:nvPr/>
        </p:nvSpPr>
        <p:spPr>
          <a:xfrm>
            <a:off x="576861" y="2176949"/>
            <a:ext cx="8018268" cy="3501226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500"/>
              <a:t>Korte </a:t>
            </a:r>
            <a:r>
              <a:rPr lang="en-US" sz="2500" err="1"/>
              <a:t>toelichting</a:t>
            </a:r>
            <a:r>
              <a:rPr lang="en-US" sz="2500"/>
              <a:t> project</a:t>
            </a:r>
          </a:p>
          <a:p>
            <a:pPr marL="342900" indent="-342900">
              <a:buFont typeface="Arial"/>
              <a:buChar char="•"/>
            </a:pPr>
            <a:endParaRPr lang="en-US" sz="2500"/>
          </a:p>
          <a:p>
            <a:pPr marL="342900" indent="-342900">
              <a:buFont typeface="Arial"/>
              <a:buChar char="•"/>
            </a:pPr>
            <a:r>
              <a:rPr lang="en-US" sz="2500">
                <a:ea typeface="MS PGothic"/>
              </a:rPr>
              <a:t>Wat </a:t>
            </a:r>
            <a:r>
              <a:rPr lang="en-US" sz="2500" err="1">
                <a:ea typeface="MS PGothic"/>
              </a:rPr>
              <a:t>weten</a:t>
            </a:r>
            <a:r>
              <a:rPr lang="en-US" sz="2500">
                <a:ea typeface="MS PGothic"/>
              </a:rPr>
              <a:t> we over het </a:t>
            </a:r>
            <a:r>
              <a:rPr lang="en-US" sz="2500" err="1">
                <a:ea typeface="MS PGothic"/>
              </a:rPr>
              <a:t>gebruik</a:t>
            </a:r>
            <a:r>
              <a:rPr lang="en-US" sz="2500">
                <a:ea typeface="MS PGothic"/>
              </a:rPr>
              <a:t> van PFAS? </a:t>
            </a:r>
          </a:p>
          <a:p>
            <a:pPr marL="342900" indent="-342900">
              <a:buFont typeface="Arial"/>
              <a:buChar char="•"/>
            </a:pPr>
            <a:endParaRPr lang="en-US" sz="2500"/>
          </a:p>
          <a:p>
            <a:pPr marL="342900" indent="-342900">
              <a:buFont typeface="Arial"/>
              <a:buChar char="•"/>
            </a:pPr>
            <a:r>
              <a:rPr lang="en-US" sz="2500">
                <a:ea typeface="MS PGothic"/>
              </a:rPr>
              <a:t>Komen tot </a:t>
            </a:r>
            <a:r>
              <a:rPr lang="en-US" sz="2500" err="1">
                <a:ea typeface="MS PGothic"/>
              </a:rPr>
              <a:t>een</a:t>
            </a:r>
            <a:r>
              <a:rPr lang="en-US" sz="2500">
                <a:ea typeface="MS PGothic"/>
              </a:rPr>
              <a:t> </a:t>
            </a:r>
            <a:r>
              <a:rPr lang="en-US" sz="2500" err="1">
                <a:ea typeface="MS PGothic"/>
              </a:rPr>
              <a:t>Gelderse</a:t>
            </a:r>
            <a:r>
              <a:rPr lang="en-US" sz="2500">
                <a:ea typeface="MS PGothic"/>
              </a:rPr>
              <a:t> </a:t>
            </a:r>
            <a:r>
              <a:rPr lang="en-US" sz="2500" err="1">
                <a:ea typeface="MS PGothic"/>
              </a:rPr>
              <a:t>lijst</a:t>
            </a:r>
          </a:p>
          <a:p>
            <a:pPr marL="342900" indent="-342900">
              <a:buFont typeface="Arial"/>
              <a:buChar char="•"/>
            </a:pPr>
            <a:endParaRPr lang="en-US" sz="2500"/>
          </a:p>
          <a:p>
            <a:pPr marL="342900" indent="-342900">
              <a:buFont typeface="Arial"/>
              <a:buChar char="•"/>
            </a:pPr>
            <a:r>
              <a:rPr lang="en-US" sz="2500">
                <a:ea typeface="MS PGothic"/>
              </a:rPr>
              <a:t>Welke </a:t>
            </a:r>
            <a:r>
              <a:rPr lang="en-US" sz="2500" err="1">
                <a:ea typeface="MS PGothic"/>
              </a:rPr>
              <a:t>onderzoeken</a:t>
            </a:r>
            <a:r>
              <a:rPr lang="en-US" sz="2500">
                <a:ea typeface="MS PGothic"/>
              </a:rPr>
              <a:t> </a:t>
            </a:r>
            <a:r>
              <a:rPr lang="en-US" sz="2500" err="1">
                <a:ea typeface="MS PGothic"/>
              </a:rPr>
              <a:t>gaan</a:t>
            </a:r>
            <a:r>
              <a:rPr lang="en-US" sz="2500">
                <a:ea typeface="MS PGothic"/>
              </a:rPr>
              <a:t> we </a:t>
            </a:r>
            <a:r>
              <a:rPr lang="en-US" sz="2500" err="1">
                <a:ea typeface="MS PGothic"/>
              </a:rPr>
              <a:t>uitvoeren</a:t>
            </a:r>
            <a:r>
              <a:rPr lang="en-US" sz="2500">
                <a:ea typeface="MS PGothic"/>
              </a:rPr>
              <a:t>?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9680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F6571923-82C1-D303-8784-E7DF1ED02D72}"/>
              </a:ext>
            </a:extLst>
          </p:cNvPr>
          <p:cNvSpPr txBox="1">
            <a:spLocks/>
          </p:cNvSpPr>
          <p:nvPr/>
        </p:nvSpPr>
        <p:spPr>
          <a:xfrm rot="16200000">
            <a:off x="-1280943" y="4141055"/>
            <a:ext cx="2970321" cy="400641"/>
          </a:xfrm>
          <a:prstGeom prst="rect">
            <a:avLst/>
          </a:prstGeom>
        </p:spPr>
        <p:txBody>
          <a:bodyPr vert="horz" lIns="0" rIns="0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Komen tot een </a:t>
            </a:r>
            <a:r>
              <a:rPr lang="en-US" sz="1200" err="1"/>
              <a:t>Gelderse</a:t>
            </a:r>
            <a:r>
              <a:rPr lang="en-US" sz="1200"/>
              <a:t> aandachtslijst</a:t>
            </a:r>
            <a:endParaRPr lang="nl-NL" sz="1200"/>
          </a:p>
        </p:txBody>
      </p:sp>
      <p:pic>
        <p:nvPicPr>
          <p:cNvPr id="8" name="Picture 9" descr="Chart, pie chart&#10;&#10;Description automatically generated">
            <a:extLst>
              <a:ext uri="{FF2B5EF4-FFF2-40B4-BE49-F238E27FC236}">
                <a16:creationId xmlns:a16="http://schemas.microsoft.com/office/drawing/2014/main" id="{EB9C25C3-A849-F82C-027E-ED16FFCAE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95" y="878650"/>
            <a:ext cx="8141327" cy="53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05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5FEB528-921D-59A1-55A9-B004DAC0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81" y="1069474"/>
            <a:ext cx="7756555" cy="5635716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sz="3000" err="1">
                <a:ea typeface="MS PGothic"/>
              </a:rPr>
              <a:t>Activiteiten</a:t>
            </a:r>
            <a:r>
              <a:rPr lang="en-US" sz="3000">
                <a:ea typeface="MS PGothic"/>
              </a:rPr>
              <a:t> </a:t>
            </a:r>
            <a:r>
              <a:rPr lang="en-US" sz="3000" err="1">
                <a:ea typeface="MS PGothic"/>
              </a:rPr>
              <a:t>aandachtslocaties</a:t>
            </a:r>
            <a:r>
              <a:rPr lang="en-US" sz="3000">
                <a:ea typeface="MS PGothic"/>
              </a:rPr>
              <a:t> </a:t>
            </a:r>
            <a:r>
              <a:rPr lang="en-US" sz="3000" err="1">
                <a:ea typeface="MS PGothic"/>
              </a:rPr>
              <a:t>bedrijven</a:t>
            </a:r>
            <a:endParaRPr lang="en-US" sz="3000" err="1"/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F6571923-82C1-D303-8784-E7DF1ED02D72}"/>
              </a:ext>
            </a:extLst>
          </p:cNvPr>
          <p:cNvSpPr txBox="1">
            <a:spLocks/>
          </p:cNvSpPr>
          <p:nvPr/>
        </p:nvSpPr>
        <p:spPr>
          <a:xfrm rot="16200000">
            <a:off x="-1280943" y="4141055"/>
            <a:ext cx="2970321" cy="400641"/>
          </a:xfrm>
          <a:prstGeom prst="rect">
            <a:avLst/>
          </a:prstGeom>
        </p:spPr>
        <p:txBody>
          <a:bodyPr vert="horz" lIns="0" rIns="0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Komen tot een </a:t>
            </a:r>
            <a:r>
              <a:rPr lang="en-US" sz="1200" err="1"/>
              <a:t>Gelderse</a:t>
            </a:r>
            <a:r>
              <a:rPr lang="en-US" sz="1200"/>
              <a:t> aandachtslijst</a:t>
            </a:r>
            <a:endParaRPr lang="nl-NL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12C45F-9B4F-71F2-46CB-015846F512A3}"/>
              </a:ext>
            </a:extLst>
          </p:cNvPr>
          <p:cNvSpPr txBox="1"/>
          <p:nvPr/>
        </p:nvSpPr>
        <p:spPr>
          <a:xfrm>
            <a:off x="931940" y="1191662"/>
            <a:ext cx="180975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988E3F-7717-6650-3FC4-0C3803B82F79}"/>
              </a:ext>
            </a:extLst>
          </p:cNvPr>
          <p:cNvSpPr txBox="1"/>
          <p:nvPr/>
        </p:nvSpPr>
        <p:spPr>
          <a:xfrm>
            <a:off x="4838510" y="1148658"/>
            <a:ext cx="167479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latin typeface="Calibri"/>
                <a:ea typeface="MS PGothic"/>
              </a:rPr>
              <a:t>Zeer </a:t>
            </a:r>
            <a:r>
              <a:rPr lang="en-US" sz="800" err="1">
                <a:latin typeface="Calibri"/>
                <a:ea typeface="MS PGothic"/>
              </a:rPr>
              <a:t>groot</a:t>
            </a:r>
            <a:endParaRPr lang="en-US" sz="80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2F7580-1B75-E757-6169-A640BCA9DABE}"/>
              </a:ext>
            </a:extLst>
          </p:cNvPr>
          <p:cNvSpPr txBox="1"/>
          <p:nvPr/>
        </p:nvSpPr>
        <p:spPr>
          <a:xfrm>
            <a:off x="4838509" y="1524563"/>
            <a:ext cx="167479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latin typeface="Calibri"/>
                <a:ea typeface="MS PGothic"/>
              </a:rPr>
              <a:t>Groot</a:t>
            </a:r>
            <a:endParaRPr lang="en-US" sz="80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2FB9E-BDF4-616B-DD64-7EB49460C0C6}"/>
              </a:ext>
            </a:extLst>
          </p:cNvPr>
          <p:cNvSpPr txBox="1"/>
          <p:nvPr/>
        </p:nvSpPr>
        <p:spPr>
          <a:xfrm>
            <a:off x="4883777" y="2822756"/>
            <a:ext cx="167479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err="1">
                <a:latin typeface="Calibri"/>
                <a:ea typeface="MS PGothic"/>
              </a:rPr>
              <a:t>Middelgroot</a:t>
            </a:r>
            <a:endParaRPr lang="en-US" sz="800" err="1"/>
          </a:p>
        </p:txBody>
      </p:sp>
    </p:spTree>
    <p:extLst>
      <p:ext uri="{BB962C8B-B14F-4D97-AF65-F5344CB8AC3E}">
        <p14:creationId xmlns:p14="http://schemas.microsoft.com/office/powerpoint/2010/main" val="4041964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E7A3-7757-E52E-3A52-BCB0C062D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944" y="1743676"/>
            <a:ext cx="8010525" cy="1464283"/>
          </a:xfrm>
        </p:spPr>
        <p:txBody>
          <a:bodyPr/>
          <a:lstStyle/>
          <a:p>
            <a:r>
              <a:rPr lang="en-US" sz="4400">
                <a:ea typeface="MS PGothic"/>
              </a:rPr>
              <a:t>Welke </a:t>
            </a:r>
            <a:r>
              <a:rPr lang="en-US" sz="4400" err="1">
                <a:ea typeface="MS PGothic"/>
              </a:rPr>
              <a:t>onderzoeken</a:t>
            </a:r>
            <a:r>
              <a:rPr lang="en-US" sz="4400">
                <a:ea typeface="MS PGothic"/>
              </a:rPr>
              <a:t> </a:t>
            </a:r>
            <a:r>
              <a:rPr lang="en-US" sz="4400" err="1">
                <a:ea typeface="MS PGothic"/>
              </a:rPr>
              <a:t>gaan</a:t>
            </a:r>
            <a:r>
              <a:rPr lang="en-US" sz="4400">
                <a:ea typeface="MS PGothic"/>
              </a:rPr>
              <a:t> we uitvoeren?</a:t>
            </a:r>
            <a:endParaRPr lang="en-US" sz="4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CA75D-A31B-4CBB-5C44-6824252068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8" y="3428247"/>
            <a:ext cx="8008937" cy="6180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5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quarter" idx="14"/>
          </p:nvPr>
        </p:nvSpPr>
        <p:spPr>
          <a:xfrm>
            <a:off x="663088" y="1716457"/>
            <a:ext cx="8008937" cy="775763"/>
          </a:xfrm>
        </p:spPr>
        <p:txBody>
          <a:bodyPr vert="horz" lIns="0" tIns="45720" rIns="0" bIns="45720" anchor="t"/>
          <a:lstStyle/>
          <a:p>
            <a:pPr marL="251460" indent="-251460"/>
            <a:r>
              <a:rPr lang="nl-NL">
                <a:ea typeface="MS PGothic"/>
              </a:rPr>
              <a:t>Start december 2022 </a:t>
            </a:r>
            <a:endParaRPr lang="en-US"/>
          </a:p>
          <a:p>
            <a:pPr marL="503555" lvl="1" indent="-251460"/>
            <a:r>
              <a:rPr lang="nl-NL" sz="1600">
                <a:ea typeface="MS PGothic"/>
              </a:rPr>
              <a:t>Focus op verdachte bedrijfsactiviteiten</a:t>
            </a:r>
            <a:endParaRPr lang="nl-NL" sz="1600"/>
          </a:p>
          <a:p>
            <a:pPr marL="251460" indent="-251460"/>
            <a:endParaRPr lang="nl-NL">
              <a:ea typeface="MS PGothic"/>
            </a:endParaRPr>
          </a:p>
          <a:p>
            <a:pPr marL="251460" indent="-251460"/>
            <a:endParaRPr lang="nl-NL">
              <a:ea typeface="MS PGothic"/>
            </a:endParaRPr>
          </a:p>
          <a:p>
            <a:pPr marL="251460" indent="-251460"/>
            <a:endParaRPr lang="nl-NL">
              <a:ea typeface="MS PGothic"/>
            </a:endParaRPr>
          </a:p>
          <a:p>
            <a:pPr marL="251460" indent="-251460"/>
            <a:endParaRPr lang="nl-NL"/>
          </a:p>
          <a:p>
            <a:pPr marL="251460" indent="-251460"/>
            <a:endParaRPr lang="nl-NL">
              <a:ea typeface="MS PGothic"/>
            </a:endParaRPr>
          </a:p>
          <a:p>
            <a:pPr marL="251460" indent="-251460"/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63088" y="484180"/>
            <a:ext cx="8008937" cy="1143000"/>
          </a:xfrm>
        </p:spPr>
        <p:txBody>
          <a:bodyPr lIns="0" tIns="0" rIns="0" bIns="0" anchor="t"/>
          <a:lstStyle/>
          <a:p>
            <a:r>
              <a:rPr lang="nl-NL">
                <a:ea typeface="MS PGothic"/>
              </a:rPr>
              <a:t>Onderzoekstraject HO</a:t>
            </a:r>
            <a:endParaRPr lang="nl-NL"/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F6571923-82C1-D303-8784-E7DF1ED02D72}"/>
              </a:ext>
            </a:extLst>
          </p:cNvPr>
          <p:cNvSpPr txBox="1">
            <a:spLocks/>
          </p:cNvSpPr>
          <p:nvPr/>
        </p:nvSpPr>
        <p:spPr>
          <a:xfrm rot="16200000">
            <a:off x="-1280943" y="4141055"/>
            <a:ext cx="2970321" cy="400641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Welk </a:t>
            </a:r>
            <a:r>
              <a:rPr lang="en-US" sz="1200" err="1"/>
              <a:t>onderzoek</a:t>
            </a:r>
            <a:r>
              <a:rPr lang="en-US" sz="1200"/>
              <a:t> </a:t>
            </a:r>
            <a:r>
              <a:rPr lang="en-US" sz="1200" err="1"/>
              <a:t>gaan</a:t>
            </a:r>
            <a:r>
              <a:rPr lang="en-US" sz="1200"/>
              <a:t> we </a:t>
            </a:r>
            <a:r>
              <a:rPr lang="en-US" sz="1200" err="1"/>
              <a:t>uitvoeren</a:t>
            </a:r>
            <a:r>
              <a:rPr lang="en-US" sz="1200"/>
              <a:t>?</a:t>
            </a:r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422CFC9-3809-6F6E-EEEA-DF73CAE31C27}"/>
              </a:ext>
            </a:extLst>
          </p:cNvPr>
          <p:cNvSpPr txBox="1">
            <a:spLocks/>
          </p:cNvSpPr>
          <p:nvPr/>
        </p:nvSpPr>
        <p:spPr>
          <a:xfrm>
            <a:off x="672088" y="2677400"/>
            <a:ext cx="7999937" cy="802763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/>
            <a:r>
              <a:rPr lang="nl-NL">
                <a:ea typeface="MS PGothic"/>
              </a:rPr>
              <a:t>Screenen </a:t>
            </a:r>
            <a:r>
              <a:rPr lang="nl-NL" err="1">
                <a:ea typeface="MS PGothic"/>
              </a:rPr>
              <a:t>aandachtslijst</a:t>
            </a:r>
            <a:r>
              <a:rPr lang="nl-NL">
                <a:ea typeface="MS PGothic"/>
              </a:rPr>
              <a:t> (200 locaties)</a:t>
            </a:r>
            <a:endParaRPr lang="en-US"/>
          </a:p>
          <a:p>
            <a:pPr marL="503555" lvl="1" indent="-251460"/>
            <a:r>
              <a:rPr lang="nl-NL" sz="1600">
                <a:ea typeface="MS PGothic"/>
              </a:rPr>
              <a:t>Rapportagetool / invulvelden </a:t>
            </a:r>
            <a:r>
              <a:rPr lang="nl-NL" sz="1600" err="1">
                <a:ea typeface="MS PGothic"/>
              </a:rPr>
              <a:t>excel</a:t>
            </a:r>
            <a:endParaRPr lang="en-US" sz="1600" err="1"/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867EE73-E68A-6691-0E10-20688E5E0320}"/>
              </a:ext>
            </a:extLst>
          </p:cNvPr>
          <p:cNvSpPr txBox="1">
            <a:spLocks/>
          </p:cNvSpPr>
          <p:nvPr/>
        </p:nvSpPr>
        <p:spPr>
          <a:xfrm>
            <a:off x="699088" y="3631400"/>
            <a:ext cx="7999937" cy="487763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/>
            <a:r>
              <a:rPr lang="nl-NL">
                <a:ea typeface="MS PGothic"/>
              </a:rPr>
              <a:t>Dossieronderzoek </a:t>
            </a:r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E3EB8CD-D1F5-700E-C50B-654E1129DF93}"/>
              </a:ext>
            </a:extLst>
          </p:cNvPr>
          <p:cNvSpPr txBox="1">
            <a:spLocks/>
          </p:cNvSpPr>
          <p:nvPr/>
        </p:nvSpPr>
        <p:spPr>
          <a:xfrm>
            <a:off x="707488" y="4386800"/>
            <a:ext cx="7999937" cy="487763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/>
            <a:r>
              <a:rPr lang="nl-NL">
                <a:ea typeface="MS PGothic"/>
              </a:rPr>
              <a:t>Onderzoeksvoorstellen vervolgonderzoek</a:t>
            </a:r>
            <a:endParaRPr lang="en-US">
              <a:ea typeface="MS PGothic"/>
            </a:endParaRPr>
          </a:p>
          <a:p>
            <a:pPr marL="251460" indent="-251460"/>
            <a:endParaRPr lang="nl-NL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  <a:p>
            <a:pPr marL="251460" indent="-251460"/>
            <a:endParaRPr lang="en-US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76688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B0DE27-346F-3EF2-411F-CCD04DC31C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3088" y="1700558"/>
            <a:ext cx="8008937" cy="4195763"/>
          </a:xfrm>
        </p:spPr>
        <p:txBody>
          <a:bodyPr vert="horz" lIns="0" tIns="45720" rIns="0" bIns="45720" anchor="t"/>
          <a:lstStyle/>
          <a:p>
            <a:pPr marL="251460" indent="-251460"/>
            <a:r>
              <a:rPr lang="en-US">
                <a:ea typeface="MS PGothic"/>
              </a:rPr>
              <a:t>Grote </a:t>
            </a:r>
            <a:r>
              <a:rPr lang="en-US" err="1">
                <a:ea typeface="MS PGothic"/>
              </a:rPr>
              <a:t>uitvraag</a:t>
            </a:r>
            <a:r>
              <a:rPr lang="en-US">
                <a:ea typeface="MS PGothic"/>
              </a:rPr>
              <a:t> van </a:t>
            </a:r>
            <a:r>
              <a:rPr lang="en-US" err="1">
                <a:ea typeface="MS PGothic"/>
              </a:rPr>
              <a:t>milieudossiers</a:t>
            </a:r>
            <a:r>
              <a:rPr lang="en-US">
                <a:ea typeface="MS PGothic"/>
              </a:rPr>
              <a:t> (begin 2023)</a:t>
            </a:r>
          </a:p>
          <a:p>
            <a:pPr marL="251460" indent="-251460"/>
            <a:endParaRPr lang="en-US"/>
          </a:p>
          <a:p>
            <a:pPr marL="251460" indent="-251460"/>
            <a:r>
              <a:rPr lang="en-US">
                <a:ea typeface="MS PGothic"/>
              </a:rPr>
              <a:t>PFAS </a:t>
            </a:r>
            <a:r>
              <a:rPr lang="en-US" err="1">
                <a:ea typeface="MS PGothic"/>
              </a:rPr>
              <a:t>vaak</a:t>
            </a:r>
            <a:r>
              <a:rPr lang="en-US">
                <a:ea typeface="MS PGothic"/>
              </a:rPr>
              <a:t> </a:t>
            </a:r>
            <a:r>
              <a:rPr lang="en-US" err="1">
                <a:ea typeface="MS PGothic"/>
              </a:rPr>
              <a:t>niet</a:t>
            </a:r>
            <a:r>
              <a:rPr lang="en-US">
                <a:ea typeface="MS PGothic"/>
              </a:rPr>
              <a:t> in </a:t>
            </a:r>
            <a:r>
              <a:rPr lang="en-US" err="1">
                <a:ea typeface="MS PGothic"/>
              </a:rPr>
              <a:t>vergunningen</a:t>
            </a:r>
            <a:r>
              <a:rPr lang="en-US">
                <a:ea typeface="MS PGothic"/>
              </a:rPr>
              <a:t> </a:t>
            </a:r>
            <a:r>
              <a:rPr lang="en-US" err="1">
                <a:ea typeface="MS PGothic"/>
              </a:rPr>
              <a:t>opgenomen</a:t>
            </a:r>
            <a:endParaRPr lang="en-US" err="1"/>
          </a:p>
          <a:p>
            <a:pPr marL="0" indent="0">
              <a:buNone/>
            </a:pPr>
            <a:r>
              <a:rPr lang="en-US">
                <a:ea typeface="MS PGothic"/>
              </a:rPr>
              <a:t>    - </a:t>
            </a:r>
            <a:r>
              <a:rPr lang="en-US" err="1">
                <a:ea typeface="MS PGothic"/>
              </a:rPr>
              <a:t>milieucontroles</a:t>
            </a:r>
          </a:p>
          <a:p>
            <a:pPr marL="251460" indent="-251460"/>
            <a:endParaRPr lang="en-US"/>
          </a:p>
          <a:p>
            <a:pPr marL="251460" indent="-251460"/>
            <a:r>
              <a:rPr lang="en-US" err="1">
                <a:ea typeface="MS PGothic"/>
              </a:rPr>
              <a:t>Verwerkersovereenkomst</a:t>
            </a:r>
            <a:r>
              <a:rPr lang="en-US">
                <a:ea typeface="MS PGothic"/>
              </a:rPr>
              <a:t> </a:t>
            </a:r>
            <a:endParaRPr lang="en-US"/>
          </a:p>
          <a:p>
            <a:pPr marL="251460" indent="-251460"/>
            <a:endParaRPr lang="en-US"/>
          </a:p>
          <a:p>
            <a:pPr marL="251460" indent="-251460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71DCD9-5250-228A-878E-B3824ABE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err="1">
                <a:ea typeface="MS PGothic"/>
              </a:rPr>
              <a:t>Archief</a:t>
            </a:r>
            <a:r>
              <a:rPr lang="en-US">
                <a:ea typeface="MS PGothic"/>
              </a:rPr>
              <a:t>/dossier </a:t>
            </a:r>
            <a:r>
              <a:rPr lang="en-US" err="1">
                <a:ea typeface="MS PGothic"/>
              </a:rPr>
              <a:t>onderzoek</a:t>
            </a:r>
            <a:endParaRPr lang="en-US" err="1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EB61453-5933-DD92-5CEE-D2CC2D257DE5}"/>
              </a:ext>
            </a:extLst>
          </p:cNvPr>
          <p:cNvSpPr txBox="1">
            <a:spLocks/>
          </p:cNvSpPr>
          <p:nvPr/>
        </p:nvSpPr>
        <p:spPr>
          <a:xfrm rot="16200000">
            <a:off x="-1280943" y="4141055"/>
            <a:ext cx="2970321" cy="400641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Welk </a:t>
            </a:r>
            <a:r>
              <a:rPr lang="en-US" sz="1200" err="1"/>
              <a:t>onderzoek</a:t>
            </a:r>
            <a:r>
              <a:rPr lang="en-US" sz="1200"/>
              <a:t> </a:t>
            </a:r>
            <a:r>
              <a:rPr lang="en-US" sz="1200" err="1"/>
              <a:t>gaan</a:t>
            </a:r>
            <a:r>
              <a:rPr lang="en-US" sz="1200"/>
              <a:t> we </a:t>
            </a:r>
            <a:r>
              <a:rPr lang="en-US" sz="1200" err="1"/>
              <a:t>uitvoeren</a:t>
            </a:r>
            <a:r>
              <a:rPr lang="en-US" sz="1200"/>
              <a:t>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01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21">
            <a:extLst>
              <a:ext uri="{FF2B5EF4-FFF2-40B4-BE49-F238E27FC236}">
                <a16:creationId xmlns:a16="http://schemas.microsoft.com/office/drawing/2014/main" id="{B42B8D30-0CE0-0A1D-3797-E12A5BF3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29" y="1846032"/>
            <a:ext cx="5970849" cy="436807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quarter" idx="14"/>
          </p:nvPr>
        </p:nvSpPr>
        <p:spPr/>
        <p:txBody>
          <a:bodyPr vert="horz" lIns="0" tIns="45720" rIns="0" bIns="45720" anchor="t"/>
          <a:lstStyle/>
          <a:p>
            <a:pPr marL="251460" indent="-251460"/>
            <a:endParaRPr lang="nl-NL">
              <a:ea typeface="MS PGothic"/>
            </a:endParaRPr>
          </a:p>
          <a:p>
            <a:pPr marL="251460" indent="-251460"/>
            <a:endParaRPr lang="nl-NL"/>
          </a:p>
          <a:p>
            <a:pPr marL="251460" indent="-251460"/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nl-NL">
                <a:ea typeface="MS PGothic"/>
              </a:rPr>
              <a:t>Overige aandachtspunten</a:t>
            </a:r>
            <a:endParaRPr lang="nl-NL"/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F6571923-82C1-D303-8784-E7DF1ED02D72}"/>
              </a:ext>
            </a:extLst>
          </p:cNvPr>
          <p:cNvSpPr txBox="1">
            <a:spLocks/>
          </p:cNvSpPr>
          <p:nvPr/>
        </p:nvSpPr>
        <p:spPr>
          <a:xfrm rot="16200000">
            <a:off x="-1280943" y="4141055"/>
            <a:ext cx="2970321" cy="400641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Welk </a:t>
            </a:r>
            <a:r>
              <a:rPr lang="en-US" sz="1200" err="1"/>
              <a:t>onderzoek</a:t>
            </a:r>
            <a:r>
              <a:rPr lang="en-US" sz="1200"/>
              <a:t> </a:t>
            </a:r>
            <a:r>
              <a:rPr lang="en-US" sz="1200" err="1"/>
              <a:t>gaan</a:t>
            </a:r>
            <a:r>
              <a:rPr lang="en-US" sz="1200"/>
              <a:t> we </a:t>
            </a:r>
            <a:r>
              <a:rPr lang="en-US" sz="1200" err="1"/>
              <a:t>uitvoeren</a:t>
            </a:r>
            <a:r>
              <a:rPr lang="en-US" sz="1200"/>
              <a:t>?</a:t>
            </a:r>
            <a:endParaRPr lang="en-US"/>
          </a:p>
        </p:txBody>
      </p:sp>
      <p:sp>
        <p:nvSpPr>
          <p:cNvPr id="6" name="Rechthoek 22">
            <a:extLst>
              <a:ext uri="{FF2B5EF4-FFF2-40B4-BE49-F238E27FC236}">
                <a16:creationId xmlns:a16="http://schemas.microsoft.com/office/drawing/2014/main" id="{303613FC-867F-95CF-AABD-05CEE035A592}"/>
              </a:ext>
            </a:extLst>
          </p:cNvPr>
          <p:cNvSpPr/>
          <p:nvPr/>
        </p:nvSpPr>
        <p:spPr>
          <a:xfrm>
            <a:off x="1190122" y="3245171"/>
            <a:ext cx="6169657" cy="5236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23">
            <a:extLst>
              <a:ext uri="{FF2B5EF4-FFF2-40B4-BE49-F238E27FC236}">
                <a16:creationId xmlns:a16="http://schemas.microsoft.com/office/drawing/2014/main" id="{3B0B809A-0C88-9C0B-FE73-53CE70E2D7FD}"/>
              </a:ext>
            </a:extLst>
          </p:cNvPr>
          <p:cNvSpPr/>
          <p:nvPr/>
        </p:nvSpPr>
        <p:spPr>
          <a:xfrm>
            <a:off x="1178339" y="4952356"/>
            <a:ext cx="6181440" cy="5236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22">
            <a:extLst>
              <a:ext uri="{FF2B5EF4-FFF2-40B4-BE49-F238E27FC236}">
                <a16:creationId xmlns:a16="http://schemas.microsoft.com/office/drawing/2014/main" id="{27F6A2CA-EC8A-49A8-AD3A-C575564105E0}"/>
              </a:ext>
            </a:extLst>
          </p:cNvPr>
          <p:cNvSpPr/>
          <p:nvPr/>
        </p:nvSpPr>
        <p:spPr>
          <a:xfrm>
            <a:off x="1177553" y="2077819"/>
            <a:ext cx="6181440" cy="6061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23">
            <a:extLst>
              <a:ext uri="{FF2B5EF4-FFF2-40B4-BE49-F238E27FC236}">
                <a16:creationId xmlns:a16="http://schemas.microsoft.com/office/drawing/2014/main" id="{20805188-05ED-A4CC-1722-F5E2F97168C7}"/>
              </a:ext>
            </a:extLst>
          </p:cNvPr>
          <p:cNvSpPr/>
          <p:nvPr/>
        </p:nvSpPr>
        <p:spPr>
          <a:xfrm>
            <a:off x="1201120" y="5811766"/>
            <a:ext cx="6157874" cy="32337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25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quarter" idx="14"/>
          </p:nvPr>
        </p:nvSpPr>
        <p:spPr>
          <a:xfrm>
            <a:off x="573088" y="1644651"/>
            <a:ext cx="8319534" cy="2749176"/>
          </a:xfrm>
        </p:spPr>
        <p:txBody>
          <a:bodyPr vert="horz" lIns="0" tIns="45720" rIns="0" bIns="45720" anchor="t"/>
          <a:lstStyle/>
          <a:p>
            <a:pPr marL="251460" indent="-251460"/>
            <a:r>
              <a:rPr lang="nl-NL">
                <a:ea typeface="MS PGothic"/>
              </a:rPr>
              <a:t>Gunning / start april 2023</a:t>
            </a:r>
            <a:endParaRPr lang="en-US"/>
          </a:p>
          <a:p>
            <a:pPr marL="251460" indent="-251460"/>
            <a:endParaRPr lang="nl-NL">
              <a:ea typeface="MS PGothic"/>
            </a:endParaRPr>
          </a:p>
          <a:p>
            <a:pPr marL="251460" indent="-251460"/>
            <a:r>
              <a:rPr lang="nl-NL">
                <a:ea typeface="MS PGothic"/>
              </a:rPr>
              <a:t>Vervolgonderzoek en beperkt HO voor </a:t>
            </a:r>
            <a:r>
              <a:rPr lang="nl-NL" b="1" err="1">
                <a:ea typeface="MS PGothic"/>
              </a:rPr>
              <a:t>aandachts</a:t>
            </a:r>
            <a:r>
              <a:rPr lang="nl-NL" err="1">
                <a:ea typeface="MS PGothic"/>
              </a:rPr>
              <a:t>locaties</a:t>
            </a:r>
            <a:r>
              <a:rPr lang="nl-NL">
                <a:ea typeface="MS PGothic"/>
              </a:rPr>
              <a:t>:</a:t>
            </a:r>
            <a:endParaRPr lang="nl-NL"/>
          </a:p>
          <a:p>
            <a:pPr marL="503555" lvl="1" indent="-251460"/>
            <a:r>
              <a:rPr lang="nl-NL">
                <a:ea typeface="MS PGothic"/>
              </a:rPr>
              <a:t>Bedrijfslocaties</a:t>
            </a:r>
            <a:endParaRPr lang="nl-NL"/>
          </a:p>
          <a:p>
            <a:pPr marL="503555" lvl="1" indent="-251460"/>
            <a:r>
              <a:rPr lang="nl-NL">
                <a:ea typeface="MS PGothic"/>
              </a:rPr>
              <a:t>Inzet PFAS-schuim</a:t>
            </a:r>
            <a:endParaRPr lang="nl-NL"/>
          </a:p>
          <a:p>
            <a:pPr marL="503555" lvl="1" indent="-251460"/>
            <a:r>
              <a:rPr lang="nl-NL">
                <a:ea typeface="MS PGothic"/>
              </a:rPr>
              <a:t>Secundaire bronnen</a:t>
            </a:r>
          </a:p>
          <a:p>
            <a:pPr marL="503555" lvl="1" indent="-251460"/>
            <a:endParaRPr lang="nl-NL">
              <a:ea typeface="MS PGothic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nl-NL">
                <a:ea typeface="MS PGothic"/>
              </a:rPr>
              <a:t>Onderzoekstraject OO/VO</a:t>
            </a:r>
            <a:endParaRPr lang="nl-NL"/>
          </a:p>
        </p:txBody>
      </p:sp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F6571923-82C1-D303-8784-E7DF1ED02D72}"/>
              </a:ext>
            </a:extLst>
          </p:cNvPr>
          <p:cNvSpPr txBox="1">
            <a:spLocks/>
          </p:cNvSpPr>
          <p:nvPr/>
        </p:nvSpPr>
        <p:spPr>
          <a:xfrm rot="16200000">
            <a:off x="-1280943" y="4141055"/>
            <a:ext cx="2970321" cy="400641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Welk </a:t>
            </a:r>
            <a:r>
              <a:rPr lang="en-US" sz="1200" err="1"/>
              <a:t>onderzoek</a:t>
            </a:r>
            <a:r>
              <a:rPr lang="en-US" sz="1200"/>
              <a:t> </a:t>
            </a:r>
            <a:r>
              <a:rPr lang="en-US" sz="1200" err="1"/>
              <a:t>gaan</a:t>
            </a:r>
            <a:r>
              <a:rPr lang="en-US" sz="1200"/>
              <a:t> we </a:t>
            </a:r>
            <a:r>
              <a:rPr lang="en-US" sz="1200" err="1"/>
              <a:t>uitvoeren</a:t>
            </a:r>
            <a:r>
              <a:rPr lang="en-US" sz="1200"/>
              <a:t>?</a:t>
            </a:r>
            <a:endParaRPr lang="en-US"/>
          </a:p>
        </p:txBody>
      </p:sp>
      <p:sp>
        <p:nvSpPr>
          <p:cNvPr id="4" name="Tijdelijke aanduiding voor inhoud 7">
            <a:extLst>
              <a:ext uri="{FF2B5EF4-FFF2-40B4-BE49-F238E27FC236}">
                <a16:creationId xmlns:a16="http://schemas.microsoft.com/office/drawing/2014/main" id="{E195518F-5A63-89D4-31F8-45B895439F74}"/>
              </a:ext>
            </a:extLst>
          </p:cNvPr>
          <p:cNvSpPr txBox="1">
            <a:spLocks/>
          </p:cNvSpPr>
          <p:nvPr/>
        </p:nvSpPr>
        <p:spPr>
          <a:xfrm>
            <a:off x="591297" y="4330860"/>
            <a:ext cx="7387571" cy="658904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1460" indent="-251460"/>
            <a:r>
              <a:rPr lang="nl-NL">
                <a:ea typeface="MS PGothic"/>
              </a:rPr>
              <a:t>Handreiking ‘Identificatie spoedlocaties’  </a:t>
            </a:r>
            <a:endParaRPr lang="nl-NL" sz="2000"/>
          </a:p>
          <a:p>
            <a:pPr marL="0" indent="0">
              <a:buNone/>
            </a:pPr>
            <a:r>
              <a:rPr lang="nl-NL" sz="2000">
                <a:ea typeface="MS PGothic"/>
              </a:rPr>
              <a:t>     Versnellingsprotocol 'slim onderzoek' </a:t>
            </a:r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66677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788096" y="1570668"/>
            <a:ext cx="8010525" cy="2528720"/>
          </a:xfrm>
        </p:spPr>
        <p:txBody>
          <a:bodyPr/>
          <a:lstStyle/>
          <a:p>
            <a:r>
              <a:rPr lang="en-US" sz="4500"/>
              <a:t>		</a:t>
            </a:r>
            <a:r>
              <a:rPr lang="en-US" sz="4500" err="1"/>
              <a:t>Vragen</a:t>
            </a:r>
            <a:r>
              <a:rPr lang="en-US" sz="4500"/>
              <a:t> / </a:t>
            </a:r>
            <a:r>
              <a:rPr lang="en-US" sz="4500" err="1"/>
              <a:t>suggesties</a:t>
            </a:r>
            <a:r>
              <a:rPr lang="en-US" sz="4500"/>
              <a:t>?</a:t>
            </a:r>
            <a:br>
              <a:rPr lang="en-US"/>
            </a:br>
            <a:r>
              <a:rPr lang="en-US"/>
              <a:t> </a:t>
            </a:r>
            <a:r>
              <a:rPr lang="en-US" sz="1400">
                <a:hlinkClick r:id="rId2"/>
              </a:rPr>
              <a:t>j.rodermans@gelderland.nl</a:t>
            </a:r>
            <a:r>
              <a:rPr lang="en-US" sz="1400"/>
              <a:t>				</a:t>
            </a:r>
            <a:r>
              <a:rPr lang="en-US" sz="1400">
                <a:hlinkClick r:id="rId3"/>
              </a:rPr>
              <a:t>erik.vanderlippe@stantec.com</a:t>
            </a:r>
            <a:br>
              <a:rPr lang="en-US" sz="1400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56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E7A3-7757-E52E-3A52-BCB0C062D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944" y="1743676"/>
            <a:ext cx="8010525" cy="1464283"/>
          </a:xfrm>
        </p:spPr>
        <p:txBody>
          <a:bodyPr/>
          <a:lstStyle/>
          <a:p>
            <a:r>
              <a:rPr lang="en-US" sz="4400">
                <a:ea typeface="MS PGothic"/>
              </a:rPr>
              <a:t>Korte </a:t>
            </a:r>
            <a:r>
              <a:rPr lang="en-US" sz="4400" err="1">
                <a:ea typeface="MS PGothic"/>
              </a:rPr>
              <a:t>toelichting</a:t>
            </a:r>
            <a:r>
              <a:rPr lang="en-US" sz="4400">
                <a:ea typeface="MS PGothic"/>
              </a:rPr>
              <a:t> project</a:t>
            </a:r>
            <a:endParaRPr lang="en-US" sz="4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CA75D-A31B-4CBB-5C44-6824252068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2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820369" y="482644"/>
            <a:ext cx="8008937" cy="524933"/>
          </a:xfrm>
        </p:spPr>
        <p:txBody>
          <a:bodyPr vert="horz" lIns="0" tIns="45720" rIns="0" bIns="45720" anchor="t"/>
          <a:lstStyle/>
          <a:p>
            <a:r>
              <a:rPr lang="en-US" err="1">
                <a:ea typeface="MS PGothic"/>
              </a:rPr>
              <a:t>Projectgroep</a:t>
            </a:r>
            <a:r>
              <a:rPr lang="en-US">
                <a:ea typeface="MS PGothic"/>
              </a:rPr>
              <a:t> PFAS </a:t>
            </a:r>
            <a:r>
              <a:rPr lang="en-US" err="1">
                <a:ea typeface="MS PGothic"/>
              </a:rPr>
              <a:t>aandachtslocaties</a:t>
            </a:r>
            <a:endParaRPr lang="en-US" err="1"/>
          </a:p>
        </p:txBody>
      </p:sp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id="{23968A82-64D5-CADB-D484-FE4C15B652A5}"/>
              </a:ext>
            </a:extLst>
          </p:cNvPr>
          <p:cNvSpPr txBox="1">
            <a:spLocks/>
          </p:cNvSpPr>
          <p:nvPr/>
        </p:nvSpPr>
        <p:spPr>
          <a:xfrm>
            <a:off x="877307" y="5855365"/>
            <a:ext cx="6711287" cy="391323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3ED67258-581F-7F9C-9A70-B43597D155AF}"/>
              </a:ext>
            </a:extLst>
          </p:cNvPr>
          <p:cNvSpPr txBox="1">
            <a:spLocks/>
          </p:cNvSpPr>
          <p:nvPr/>
        </p:nvSpPr>
        <p:spPr>
          <a:xfrm rot="16200000">
            <a:off x="-800417" y="4528275"/>
            <a:ext cx="2111905" cy="484617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ea typeface="MS PGothic"/>
              </a:rPr>
              <a:t>Korte </a:t>
            </a:r>
            <a:r>
              <a:rPr lang="en-US" sz="1200" err="1">
                <a:ea typeface="MS PGothic"/>
              </a:rPr>
              <a:t>toelichting</a:t>
            </a:r>
            <a:r>
              <a:rPr lang="en-US" sz="1200">
                <a:ea typeface="MS PGothic"/>
              </a:rPr>
              <a:t> project </a:t>
            </a:r>
            <a:endParaRPr lang="en-US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284A4F94-ED3F-A2BC-6DA5-FFA9C9F58DBB}"/>
              </a:ext>
            </a:extLst>
          </p:cNvPr>
          <p:cNvSpPr txBox="1">
            <a:spLocks/>
          </p:cNvSpPr>
          <p:nvPr/>
        </p:nvSpPr>
        <p:spPr>
          <a:xfrm>
            <a:off x="573088" y="1589000"/>
            <a:ext cx="8008937" cy="965998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err="1">
                <a:ea typeface="MS PGothic"/>
              </a:rPr>
              <a:t>Projectleiders</a:t>
            </a:r>
            <a:r>
              <a:rPr lang="en-US" sz="1800" b="1">
                <a:ea typeface="MS PGothic"/>
              </a:rPr>
              <a:t>:</a:t>
            </a:r>
            <a:endParaRPr lang="en-US" sz="1800" b="1"/>
          </a:p>
          <a:p>
            <a:r>
              <a:rPr lang="en-US" sz="1800">
                <a:ea typeface="MS PGothic"/>
              </a:rPr>
              <a:t>Erik van der Lippe (Stantec)</a:t>
            </a:r>
          </a:p>
          <a:p>
            <a:r>
              <a:rPr lang="en-US" sz="1800">
                <a:ea typeface="MS PGothic"/>
              </a:rPr>
              <a:t>Jessie </a:t>
            </a:r>
            <a:r>
              <a:rPr lang="en-US" sz="1800" err="1">
                <a:ea typeface="MS PGothic"/>
              </a:rPr>
              <a:t>Rodermans</a:t>
            </a:r>
            <a:r>
              <a:rPr lang="en-US" sz="1800">
                <a:ea typeface="MS PGothic"/>
              </a:rPr>
              <a:t> (Provincie)</a:t>
            </a:r>
            <a:endParaRPr lang="en-US" sz="1800"/>
          </a:p>
          <a:p>
            <a:endParaRPr lang="nl-NL"/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F951C3F8-0104-B166-31A9-0CCC898552A1}"/>
              </a:ext>
            </a:extLst>
          </p:cNvPr>
          <p:cNvSpPr txBox="1">
            <a:spLocks/>
          </p:cNvSpPr>
          <p:nvPr/>
        </p:nvSpPr>
        <p:spPr>
          <a:xfrm>
            <a:off x="582228" y="3072537"/>
            <a:ext cx="8008937" cy="618067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err="1">
                <a:ea typeface="MS PGothic"/>
              </a:rPr>
              <a:t>Projectleden</a:t>
            </a:r>
            <a:r>
              <a:rPr lang="en-US" sz="1800" b="1">
                <a:ea typeface="MS PGothic"/>
              </a:rPr>
              <a:t>: </a:t>
            </a:r>
          </a:p>
          <a:p>
            <a:r>
              <a:rPr lang="en-US" sz="1800">
                <a:ea typeface="MS PGothic"/>
              </a:rPr>
              <a:t>Peter Bouter (Arnhem)</a:t>
            </a:r>
            <a:endParaRPr lang="en-US"/>
          </a:p>
          <a:p>
            <a:r>
              <a:rPr lang="en-US" sz="1800">
                <a:ea typeface="MS PGothic"/>
              </a:rPr>
              <a:t>Sjaak Broekman (Nijmegen)</a:t>
            </a:r>
            <a:endParaRPr lang="en-US" sz="1800"/>
          </a:p>
          <a:p>
            <a:r>
              <a:rPr lang="en-US" sz="1800">
                <a:ea typeface="MS PGothic"/>
              </a:rPr>
              <a:t>Peter van </a:t>
            </a:r>
            <a:r>
              <a:rPr lang="en-US" sz="1800" err="1">
                <a:ea typeface="MS PGothic"/>
              </a:rPr>
              <a:t>Mullekom</a:t>
            </a:r>
            <a:r>
              <a:rPr lang="en-US" sz="1800">
                <a:ea typeface="MS PGothic"/>
              </a:rPr>
              <a:t> (GOO)</a:t>
            </a:r>
            <a:endParaRPr lang="en-US" sz="1800"/>
          </a:p>
          <a:p>
            <a:r>
              <a:rPr lang="en-US" sz="1800">
                <a:ea typeface="MS PGothic"/>
              </a:rPr>
              <a:t>Paul Oude </a:t>
            </a:r>
            <a:r>
              <a:rPr lang="en-US" sz="1800" err="1">
                <a:ea typeface="MS PGothic"/>
              </a:rPr>
              <a:t>Boerrigter</a:t>
            </a:r>
            <a:r>
              <a:rPr lang="en-US" sz="1800">
                <a:ea typeface="MS PGothic"/>
              </a:rPr>
              <a:t> (Provincie)</a:t>
            </a:r>
            <a:endParaRPr lang="en-US" sz="1800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479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820369" y="482644"/>
            <a:ext cx="8008937" cy="524933"/>
          </a:xfrm>
        </p:spPr>
        <p:txBody>
          <a:bodyPr/>
          <a:lstStyle/>
          <a:p>
            <a:r>
              <a:rPr lang="en-US"/>
              <a:t>Het project</a:t>
            </a:r>
            <a:endParaRPr lang="nl-NL"/>
          </a:p>
        </p:txBody>
      </p:sp>
      <p:pic>
        <p:nvPicPr>
          <p:cNvPr id="22" name="Tijdelijke aanduiding voor inhoud 21">
            <a:extLst>
              <a:ext uri="{FF2B5EF4-FFF2-40B4-BE49-F238E27FC236}">
                <a16:creationId xmlns:a16="http://schemas.microsoft.com/office/drawing/2014/main" id="{5837AAB4-3212-EDCC-67D5-34E99D7EA7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47527" y="1174372"/>
            <a:ext cx="5970849" cy="4368075"/>
          </a:xfrm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id="{895438A0-F581-934C-B8E2-C2AFC43F23DC}"/>
              </a:ext>
            </a:extLst>
          </p:cNvPr>
          <p:cNvSpPr/>
          <p:nvPr/>
        </p:nvSpPr>
        <p:spPr>
          <a:xfrm>
            <a:off x="1025153" y="1960769"/>
            <a:ext cx="6193223" cy="6061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6EF7C58-D4BD-9582-407E-90C9CE715AD4}"/>
              </a:ext>
            </a:extLst>
          </p:cNvPr>
          <p:cNvSpPr/>
          <p:nvPr/>
        </p:nvSpPr>
        <p:spPr>
          <a:xfrm>
            <a:off x="1025153" y="3125912"/>
            <a:ext cx="6193223" cy="6061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id="{23968A82-64D5-CADB-D484-FE4C15B652A5}"/>
              </a:ext>
            </a:extLst>
          </p:cNvPr>
          <p:cNvSpPr txBox="1">
            <a:spLocks/>
          </p:cNvSpPr>
          <p:nvPr/>
        </p:nvSpPr>
        <p:spPr>
          <a:xfrm>
            <a:off x="877307" y="5855365"/>
            <a:ext cx="6711287" cy="391323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252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504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756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008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1260000" indent="-252000" algn="l" defTabSz="457200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–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3ED67258-581F-7F9C-9A70-B43597D155AF}"/>
              </a:ext>
            </a:extLst>
          </p:cNvPr>
          <p:cNvSpPr txBox="1">
            <a:spLocks/>
          </p:cNvSpPr>
          <p:nvPr/>
        </p:nvSpPr>
        <p:spPr>
          <a:xfrm rot="16200000">
            <a:off x="-800417" y="4528275"/>
            <a:ext cx="2111905" cy="484617"/>
          </a:xfrm>
          <a:prstGeom prst="rect">
            <a:avLst/>
          </a:prstGeom>
        </p:spPr>
        <p:txBody>
          <a:bodyPr vert="horz" lIns="0" tIns="45720" rIns="0" bIns="45720" anchor="t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ea typeface="MS PGothic"/>
              </a:rPr>
              <a:t>Korte </a:t>
            </a:r>
            <a:r>
              <a:rPr lang="en-US" sz="1200" err="1">
                <a:ea typeface="MS PGothic"/>
              </a:rPr>
              <a:t>toelichting</a:t>
            </a:r>
            <a:r>
              <a:rPr lang="en-US" sz="1200">
                <a:ea typeface="MS PGothic"/>
              </a:rPr>
              <a:t> project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6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E7A3-7757-E52E-3A52-BCB0C062D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944" y="1743676"/>
            <a:ext cx="8010525" cy="1464283"/>
          </a:xfrm>
        </p:spPr>
        <p:txBody>
          <a:bodyPr/>
          <a:lstStyle/>
          <a:p>
            <a:r>
              <a:rPr lang="en-US" sz="4400">
                <a:ea typeface="MS PGothic"/>
              </a:rPr>
              <a:t>Wat weten we over het </a:t>
            </a:r>
            <a:r>
              <a:rPr lang="en-US" sz="4400" err="1">
                <a:ea typeface="MS PGothic"/>
              </a:rPr>
              <a:t>gebruik</a:t>
            </a:r>
            <a:r>
              <a:rPr lang="en-US" sz="4400">
                <a:ea typeface="MS PGothic"/>
              </a:rPr>
              <a:t> van PFAS?</a:t>
            </a:r>
            <a:endParaRPr lang="en-US" sz="4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CA75D-A31B-4CBB-5C44-6824252068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6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A045C6-EB65-84D6-E893-78692B47B7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7531" y="5538594"/>
            <a:ext cx="8008937" cy="1283858"/>
          </a:xfrm>
        </p:spPr>
        <p:txBody>
          <a:bodyPr/>
          <a:lstStyle/>
          <a:p>
            <a:pPr marL="0" indent="0">
              <a:buNone/>
            </a:pPr>
            <a:r>
              <a:rPr lang="nl-NL" sz="1400">
                <a:solidFill>
                  <a:srgbClr val="000000"/>
                </a:solidFill>
              </a:rPr>
              <a:t>Kennisdocument over stofeigenschappen, gebruik, toxicologie, onderzoek en sanering van PFAS in grond en grondwater (Kenniscentrum PFAS, 2018) </a:t>
            </a:r>
            <a:r>
              <a:rPr lang="nl-NL" sz="140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https://www.bodemplus.nl/onderwerpen/wet-regelgeving/bbk/vragen/grond-baggerspecie-	</a:t>
            </a:r>
            <a:r>
              <a:rPr lang="nl-NL" sz="1400" err="1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pfas</a:t>
            </a:r>
            <a:r>
              <a:rPr lang="nl-NL" sz="140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-gebruik-</a:t>
            </a:r>
            <a:r>
              <a:rPr lang="nl-NL" sz="1400" err="1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milieuhygienische</a:t>
            </a:r>
            <a:r>
              <a:rPr lang="nl-NL" sz="140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/</a:t>
            </a:r>
            <a:r>
              <a:rPr lang="nl-NL" sz="1400" err="1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faq</a:t>
            </a:r>
            <a:r>
              <a:rPr lang="nl-NL" sz="140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/welke-gevallen-</a:t>
            </a:r>
            <a:r>
              <a:rPr lang="nl-NL" sz="1400" err="1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pfas</a:t>
            </a:r>
            <a:r>
              <a:rPr lang="nl-NL" sz="140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-onderzoeken-toepassen-grond/</a:t>
            </a:r>
            <a:endParaRPr lang="nl-NL" sz="14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14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14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91F7DE5-6B69-FDCA-778B-CA7819A14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141" y="4084527"/>
            <a:ext cx="1986184" cy="1370180"/>
          </a:xfrm>
          <a:prstGeom prst="rect">
            <a:avLst/>
          </a:prstGeom>
        </p:spPr>
      </p:pic>
      <p:pic>
        <p:nvPicPr>
          <p:cNvPr id="11" name="Afbeelding 10" descr="Afbeelding met buiten, blauw, speelgoed, geschilderd&#10;&#10;Automatisch gegenereerde beschrijving">
            <a:extLst>
              <a:ext uri="{FF2B5EF4-FFF2-40B4-BE49-F238E27FC236}">
                <a16:creationId xmlns:a16="http://schemas.microsoft.com/office/drawing/2014/main" id="{181B41AA-B8F6-6E53-27E0-02C276014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757" y="4044262"/>
            <a:ext cx="1938242" cy="140684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2185AAC-0A37-19B8-C619-956F65B26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96" y="4044262"/>
            <a:ext cx="1853528" cy="1406844"/>
          </a:xfrm>
          <a:prstGeom prst="rect">
            <a:avLst/>
          </a:prstGeom>
        </p:spPr>
      </p:pic>
      <p:pic>
        <p:nvPicPr>
          <p:cNvPr id="13" name="Tijdelijke aanduiding voor inhoud 9">
            <a:extLst>
              <a:ext uri="{FF2B5EF4-FFF2-40B4-BE49-F238E27FC236}">
                <a16:creationId xmlns:a16="http://schemas.microsoft.com/office/drawing/2014/main" id="{7279518E-4022-A36C-0494-66B3A8293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4303" y="427931"/>
            <a:ext cx="2040609" cy="1497640"/>
          </a:xfrm>
          <a:prstGeom prst="rect">
            <a:avLst/>
          </a:prstGeom>
        </p:spPr>
      </p:pic>
      <p:pic>
        <p:nvPicPr>
          <p:cNvPr id="15" name="Afbeelding 14" descr="Afbeelding met binnen, plafond, gebouw, verschillende&#10;&#10;Automatisch gegenereerde beschrijving">
            <a:extLst>
              <a:ext uri="{FF2B5EF4-FFF2-40B4-BE49-F238E27FC236}">
                <a16:creationId xmlns:a16="http://schemas.microsoft.com/office/drawing/2014/main" id="{EABB258B-EF2D-45A0-1791-F742B4CAE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6536" y="2270250"/>
            <a:ext cx="2068376" cy="1399307"/>
          </a:xfrm>
          <a:prstGeom prst="rect">
            <a:avLst/>
          </a:prstGeom>
        </p:spPr>
      </p:pic>
      <p:sp>
        <p:nvSpPr>
          <p:cNvPr id="16" name="Tijdelijke aanduiding voor tekst 5">
            <a:extLst>
              <a:ext uri="{FF2B5EF4-FFF2-40B4-BE49-F238E27FC236}">
                <a16:creationId xmlns:a16="http://schemas.microsoft.com/office/drawing/2014/main" id="{D9B2A060-208A-8EE9-4200-C4B2AF483C7A}"/>
              </a:ext>
            </a:extLst>
          </p:cNvPr>
          <p:cNvSpPr txBox="1">
            <a:spLocks/>
          </p:cNvSpPr>
          <p:nvPr/>
        </p:nvSpPr>
        <p:spPr>
          <a:xfrm>
            <a:off x="3852661" y="114239"/>
            <a:ext cx="1667684" cy="409524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PFAS-</a:t>
            </a:r>
            <a:r>
              <a:rPr lang="en-US" sz="1800" err="1"/>
              <a:t>productie</a:t>
            </a:r>
            <a:endParaRPr lang="nl-NL" sz="1800"/>
          </a:p>
        </p:txBody>
      </p:sp>
      <p:sp>
        <p:nvSpPr>
          <p:cNvPr id="17" name="Tijdelijke aanduiding voor tekst 5">
            <a:extLst>
              <a:ext uri="{FF2B5EF4-FFF2-40B4-BE49-F238E27FC236}">
                <a16:creationId xmlns:a16="http://schemas.microsoft.com/office/drawing/2014/main" id="{4181D2BE-0C06-3CE2-B5D0-4221E0648759}"/>
              </a:ext>
            </a:extLst>
          </p:cNvPr>
          <p:cNvSpPr txBox="1">
            <a:spLocks/>
          </p:cNvSpPr>
          <p:nvPr/>
        </p:nvSpPr>
        <p:spPr>
          <a:xfrm>
            <a:off x="3753529" y="1929163"/>
            <a:ext cx="1766816" cy="409524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PFAS </a:t>
            </a:r>
            <a:r>
              <a:rPr lang="en-US" sz="1800" err="1"/>
              <a:t>verwerking</a:t>
            </a:r>
            <a:endParaRPr lang="nl-NL" sz="1800"/>
          </a:p>
        </p:txBody>
      </p:sp>
      <p:sp>
        <p:nvSpPr>
          <p:cNvPr id="18" name="Tijdelijke aanduiding voor tekst 5">
            <a:extLst>
              <a:ext uri="{FF2B5EF4-FFF2-40B4-BE49-F238E27FC236}">
                <a16:creationId xmlns:a16="http://schemas.microsoft.com/office/drawing/2014/main" id="{4867C6B0-2207-F6B7-EE7C-42EE70FC6F62}"/>
              </a:ext>
            </a:extLst>
          </p:cNvPr>
          <p:cNvSpPr txBox="1">
            <a:spLocks/>
          </p:cNvSpPr>
          <p:nvPr/>
        </p:nvSpPr>
        <p:spPr>
          <a:xfrm>
            <a:off x="1552490" y="3679238"/>
            <a:ext cx="2445702" cy="333405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Secundaire bronnen</a:t>
            </a:r>
            <a:endParaRPr lang="nl-NL" sz="1800"/>
          </a:p>
        </p:txBody>
      </p:sp>
      <p:sp>
        <p:nvSpPr>
          <p:cNvPr id="19" name="Tijdelijke aanduiding voor tekst 5">
            <a:extLst>
              <a:ext uri="{FF2B5EF4-FFF2-40B4-BE49-F238E27FC236}">
                <a16:creationId xmlns:a16="http://schemas.microsoft.com/office/drawing/2014/main" id="{4F0960E1-0B27-D193-403D-48A57C621FDD}"/>
              </a:ext>
            </a:extLst>
          </p:cNvPr>
          <p:cNvSpPr txBox="1">
            <a:spLocks/>
          </p:cNvSpPr>
          <p:nvPr/>
        </p:nvSpPr>
        <p:spPr>
          <a:xfrm>
            <a:off x="6037934" y="3710857"/>
            <a:ext cx="2068376" cy="333405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Inzet PFAS-</a:t>
            </a:r>
            <a:r>
              <a:rPr lang="en-US" sz="1800" err="1"/>
              <a:t>schuim</a:t>
            </a:r>
            <a:endParaRPr lang="nl-NL" sz="1800"/>
          </a:p>
        </p:txBody>
      </p:sp>
      <p:sp>
        <p:nvSpPr>
          <p:cNvPr id="20" name="Tijdelijke aanduiding voor tekst 5">
            <a:extLst>
              <a:ext uri="{FF2B5EF4-FFF2-40B4-BE49-F238E27FC236}">
                <a16:creationId xmlns:a16="http://schemas.microsoft.com/office/drawing/2014/main" id="{49CF0F46-AAD0-A57E-D364-DBE66AEB1F07}"/>
              </a:ext>
            </a:extLst>
          </p:cNvPr>
          <p:cNvSpPr txBox="1">
            <a:spLocks/>
          </p:cNvSpPr>
          <p:nvPr/>
        </p:nvSpPr>
        <p:spPr>
          <a:xfrm>
            <a:off x="712451" y="4000641"/>
            <a:ext cx="579139" cy="333405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err="1"/>
              <a:t>afval</a:t>
            </a:r>
            <a:endParaRPr lang="nl-NL" sz="1400"/>
          </a:p>
        </p:txBody>
      </p:sp>
      <p:sp>
        <p:nvSpPr>
          <p:cNvPr id="21" name="Tijdelijke aanduiding voor tekst 5">
            <a:extLst>
              <a:ext uri="{FF2B5EF4-FFF2-40B4-BE49-F238E27FC236}">
                <a16:creationId xmlns:a16="http://schemas.microsoft.com/office/drawing/2014/main" id="{0F24CAC0-0B8F-45E5-9636-35CC392CC101}"/>
              </a:ext>
            </a:extLst>
          </p:cNvPr>
          <p:cNvSpPr txBox="1">
            <a:spLocks/>
          </p:cNvSpPr>
          <p:nvPr/>
        </p:nvSpPr>
        <p:spPr>
          <a:xfrm>
            <a:off x="3741500" y="3977645"/>
            <a:ext cx="993493" cy="318281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err="1"/>
              <a:t>afvalwater</a:t>
            </a:r>
            <a:endParaRPr lang="nl-NL" sz="1400"/>
          </a:p>
        </p:txBody>
      </p:sp>
      <p:sp>
        <p:nvSpPr>
          <p:cNvPr id="33" name="Pijl: gekromd rechts 32">
            <a:extLst>
              <a:ext uri="{FF2B5EF4-FFF2-40B4-BE49-F238E27FC236}">
                <a16:creationId xmlns:a16="http://schemas.microsoft.com/office/drawing/2014/main" id="{8A31E2F2-BA24-5279-042C-516DFE9A8282}"/>
              </a:ext>
            </a:extLst>
          </p:cNvPr>
          <p:cNvSpPr/>
          <p:nvPr/>
        </p:nvSpPr>
        <p:spPr>
          <a:xfrm>
            <a:off x="3161605" y="963755"/>
            <a:ext cx="441273" cy="127399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37" name="Verbindingslijn: gekromd 36">
            <a:extLst>
              <a:ext uri="{FF2B5EF4-FFF2-40B4-BE49-F238E27FC236}">
                <a16:creationId xmlns:a16="http://schemas.microsoft.com/office/drawing/2014/main" id="{7A3D4289-FA39-04D0-99E1-9725DE9B960E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5745809" y="2729706"/>
            <a:ext cx="1326313" cy="981151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Verbindingslijn: gekromd 38">
            <a:extLst>
              <a:ext uri="{FF2B5EF4-FFF2-40B4-BE49-F238E27FC236}">
                <a16:creationId xmlns:a16="http://schemas.microsoft.com/office/drawing/2014/main" id="{2D774B75-99CF-2A98-0A9E-0E98DC16CDA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72788" y="2655295"/>
            <a:ext cx="1222851" cy="1040541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jdelijke aanduiding voor tekst 4">
            <a:extLst>
              <a:ext uri="{FF2B5EF4-FFF2-40B4-BE49-F238E27FC236}">
                <a16:creationId xmlns:a16="http://schemas.microsoft.com/office/drawing/2014/main" id="{0AC77DAB-0805-238C-EECA-FA8E959B7F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280943" y="4141055"/>
            <a:ext cx="2970321" cy="400641"/>
          </a:xfrm>
        </p:spPr>
        <p:txBody>
          <a:bodyPr/>
          <a:lstStyle/>
          <a:p>
            <a:r>
              <a:rPr lang="en-US" sz="1200"/>
              <a:t>Wat </a:t>
            </a:r>
            <a:r>
              <a:rPr lang="en-US" sz="1200" err="1"/>
              <a:t>weten</a:t>
            </a:r>
            <a:r>
              <a:rPr lang="en-US" sz="1200"/>
              <a:t> we over het </a:t>
            </a:r>
            <a:r>
              <a:rPr lang="en-US" sz="1200" err="1"/>
              <a:t>gebruik</a:t>
            </a:r>
            <a:r>
              <a:rPr lang="en-US" sz="1200"/>
              <a:t> van PFAS?</a:t>
            </a:r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134172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9C4F3F-1A74-CAF6-FA81-E77E355F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9" y="657116"/>
            <a:ext cx="8008937" cy="1143000"/>
          </a:xfrm>
        </p:spPr>
        <p:txBody>
          <a:bodyPr lIns="0" tIns="0" rIns="0" bIns="0" anchor="t"/>
          <a:lstStyle/>
          <a:p>
            <a:r>
              <a:rPr lang="en-US">
                <a:ea typeface="MS PGothic"/>
              </a:rPr>
              <a:t>3 </a:t>
            </a:r>
            <a:r>
              <a:rPr lang="en-US" err="1">
                <a:ea typeface="MS PGothic"/>
              </a:rPr>
              <a:t>sporen</a:t>
            </a:r>
            <a:endParaRPr lang="en-US" err="1"/>
          </a:p>
        </p:txBody>
      </p:sp>
      <p:pic>
        <p:nvPicPr>
          <p:cNvPr id="2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A620C7D-B1A6-B815-568D-7266CBA6DE6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3060" y="1675279"/>
            <a:ext cx="7774717" cy="3713171"/>
          </a:xfrm>
        </p:spPr>
      </p:pic>
    </p:spTree>
    <p:extLst>
      <p:ext uri="{BB962C8B-B14F-4D97-AF65-F5344CB8AC3E}">
        <p14:creationId xmlns:p14="http://schemas.microsoft.com/office/powerpoint/2010/main" val="165729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820369" y="650843"/>
            <a:ext cx="8008937" cy="524933"/>
          </a:xfrm>
        </p:spPr>
        <p:txBody>
          <a:bodyPr vert="horz" lIns="0" tIns="45720" rIns="0" bIns="45720" anchor="t"/>
          <a:lstStyle/>
          <a:p>
            <a:r>
              <a:rPr lang="en-US">
                <a:ea typeface="MS PGothic"/>
              </a:rPr>
              <a:t>PFAS </a:t>
            </a:r>
            <a:r>
              <a:rPr lang="en-US" err="1">
                <a:ea typeface="MS PGothic"/>
              </a:rPr>
              <a:t>verwerkende</a:t>
            </a:r>
            <a:r>
              <a:rPr lang="en-US">
                <a:ea typeface="MS PGothic"/>
              </a:rPr>
              <a:t> </a:t>
            </a:r>
            <a:r>
              <a:rPr lang="en-US" err="1">
                <a:ea typeface="MS PGothic"/>
              </a:rPr>
              <a:t>industrie</a:t>
            </a:r>
            <a:endParaRPr lang="nl-NL">
              <a:ea typeface="MS PGothic"/>
            </a:endParaRPr>
          </a:p>
        </p:txBody>
      </p:sp>
      <p:pic>
        <p:nvPicPr>
          <p:cNvPr id="2" name="Afbeelding 1" descr="Afbeelding met tafel&#10;&#10;Automatisch gegenereerde beschrijving">
            <a:extLst>
              <a:ext uri="{FF2B5EF4-FFF2-40B4-BE49-F238E27FC236}">
                <a16:creationId xmlns:a16="http://schemas.microsoft.com/office/drawing/2014/main" id="{17C837AE-E7DB-3815-D1BF-A75B1DCA0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8" r="-54" b="74"/>
          <a:stretch/>
        </p:blipFill>
        <p:spPr>
          <a:xfrm>
            <a:off x="756433" y="1328157"/>
            <a:ext cx="6685652" cy="4824653"/>
          </a:xfrm>
          <a:prstGeom prst="rect">
            <a:avLst/>
          </a:prstGeom>
        </p:spPr>
      </p:pic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A3BE56D6-0D0F-9E54-D3E8-96EA47D0258B}"/>
              </a:ext>
            </a:extLst>
          </p:cNvPr>
          <p:cNvSpPr txBox="1">
            <a:spLocks/>
          </p:cNvSpPr>
          <p:nvPr/>
        </p:nvSpPr>
        <p:spPr>
          <a:xfrm rot="16200000">
            <a:off x="-1280943" y="4141055"/>
            <a:ext cx="2970321" cy="400641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Wat </a:t>
            </a:r>
            <a:r>
              <a:rPr lang="en-US" sz="1200" err="1"/>
              <a:t>weten</a:t>
            </a:r>
            <a:r>
              <a:rPr lang="en-US" sz="1200"/>
              <a:t> we over het </a:t>
            </a:r>
            <a:r>
              <a:rPr lang="en-US" sz="1200" err="1"/>
              <a:t>gebruik</a:t>
            </a:r>
            <a:r>
              <a:rPr lang="en-US" sz="1200"/>
              <a:t> van PFAS?</a:t>
            </a:r>
            <a:endParaRPr lang="nl-NL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4E955-740C-8287-ADC0-1F59B621AD6E}"/>
              </a:ext>
            </a:extLst>
          </p:cNvPr>
          <p:cNvSpPr txBox="1"/>
          <p:nvPr/>
        </p:nvSpPr>
        <p:spPr>
          <a:xfrm>
            <a:off x="752889" y="6231835"/>
            <a:ext cx="520313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>
                <a:latin typeface="Georgia"/>
                <a:ea typeface="MS PGothic"/>
              </a:rPr>
              <a:t>Bron:  (Kenniscentrum PFAS, 2018)</a:t>
            </a:r>
            <a:endParaRPr lang="en-US" sz="1200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9255150"/>
      </p:ext>
    </p:extLst>
  </p:cSld>
  <p:clrMapOvr>
    <a:masterClrMapping/>
  </p:clrMapOvr>
</p:sld>
</file>

<file path=ppt/theme/theme1.xml><?xml version="1.0" encoding="utf-8"?>
<a:theme xmlns:a="http://schemas.openxmlformats.org/drawingml/2006/main" name="GELD-009-4_PowerPointTemplate_v10">
  <a:themeElements>
    <a:clrScheme name="Provincie Gelderland">
      <a:dk1>
        <a:srgbClr val="1B143C"/>
      </a:dk1>
      <a:lt1>
        <a:srgbClr val="FFFFFF"/>
      </a:lt1>
      <a:dk2>
        <a:srgbClr val="1B143C"/>
      </a:dk2>
      <a:lt2>
        <a:srgbClr val="D9E020"/>
      </a:lt2>
      <a:accent1>
        <a:srgbClr val="005B7F"/>
      </a:accent1>
      <a:accent2>
        <a:srgbClr val="48A842"/>
      </a:accent2>
      <a:accent3>
        <a:srgbClr val="FFDD00"/>
      </a:accent3>
      <a:accent4>
        <a:srgbClr val="FF9900"/>
      </a:accent4>
      <a:accent5>
        <a:srgbClr val="FF6600"/>
      </a:accent5>
      <a:accent6>
        <a:srgbClr val="CC0000"/>
      </a:accent6>
      <a:hlink>
        <a:srgbClr val="0066CC"/>
      </a:hlink>
      <a:folHlink>
        <a:srgbClr val="663399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On-screen Show (4:3)</PresentationFormat>
  <Slides>27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GELD-009-4_PowerPointTemplate_v10</vt:lpstr>
      <vt:lpstr>PFAS opgave inzichtelijk</vt:lpstr>
      <vt:lpstr>Agenda</vt:lpstr>
      <vt:lpstr>Korte toelichting project</vt:lpstr>
      <vt:lpstr>PowerPoint Presentation</vt:lpstr>
      <vt:lpstr>PowerPoint Presentation</vt:lpstr>
      <vt:lpstr>Wat weten we over het gebruik van PFAS?</vt:lpstr>
      <vt:lpstr>PowerPoint Presentation</vt:lpstr>
      <vt:lpstr>3 sporen</vt:lpstr>
      <vt:lpstr>PowerPoint Presentation</vt:lpstr>
      <vt:lpstr>PowerPoint Presentation</vt:lpstr>
      <vt:lpstr>PowerPoint Presentation</vt:lpstr>
      <vt:lpstr>Komen tot een Gelderse lijst</vt:lpstr>
      <vt:lpstr>PowerPoint Presentation</vt:lpstr>
      <vt:lpstr>Activiteiten met PFAS (bronnen)</vt:lpstr>
      <vt:lpstr>PowerPoint Presentation</vt:lpstr>
      <vt:lpstr>BIS-GIS-model Gelderland </vt:lpstr>
      <vt:lpstr>Webviewer</vt:lpstr>
      <vt:lpstr>Prioritering (humane risico's)</vt:lpstr>
      <vt:lpstr>Van bron- naar aandachtslocaties</vt:lpstr>
      <vt:lpstr>PowerPoint Presentation</vt:lpstr>
      <vt:lpstr>Activiteiten aandachtslocaties bedrijven</vt:lpstr>
      <vt:lpstr>Welke onderzoeken gaan we uitvoeren?</vt:lpstr>
      <vt:lpstr>Onderzoekstraject HO</vt:lpstr>
      <vt:lpstr>Archief/dossier onderzoek</vt:lpstr>
      <vt:lpstr>Overige aandachtspunten</vt:lpstr>
      <vt:lpstr>Onderzoekstraject OO/VO</vt:lpstr>
      <vt:lpstr>  Vragen / suggesties?  j.rodermans@gelderland.nl    erik.vanderlippe@stantec.com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Rodermans, Jessie</dc:creator>
  <cp:revision>1</cp:revision>
  <dcterms:created xsi:type="dcterms:W3CDTF">2022-11-18T11:20:03Z</dcterms:created>
  <dcterms:modified xsi:type="dcterms:W3CDTF">2022-11-28T13:13:15Z</dcterms:modified>
</cp:coreProperties>
</file>