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78" r:id="rId3"/>
    <p:sldId id="276" r:id="rId4"/>
    <p:sldId id="27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 autoAdjust="0"/>
    <p:restoredTop sz="82000" autoAdjust="0"/>
  </p:normalViewPr>
  <p:slideViewPr>
    <p:cSldViewPr snapToGrid="0">
      <p:cViewPr varScale="1">
        <p:scale>
          <a:sx n="55" d="100"/>
          <a:sy n="55" d="100"/>
        </p:scale>
        <p:origin x="780" y="6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128" d="100"/>
          <a:sy n="128" d="100"/>
        </p:scale>
        <p:origin x="45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4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25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3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19B0E3-ACD8-464C-AEC7-6FBF3C3634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3AA971-6A5E-294A-83E1-6EAAA78615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DC8BBA9-CE48-E24F-9589-BC1AFF8CB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840F26-A558-C042-9F98-5B5E70C2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>
          <a:xfrm>
            <a:off x="635000" y="3163985"/>
            <a:ext cx="5003800" cy="264272"/>
          </a:xfrm>
        </p:spPr>
        <p:txBody>
          <a:bodyPr/>
          <a:lstStyle/>
          <a:p>
            <a:r>
              <a:rPr lang="nl-NL" dirty="0"/>
              <a:t>21 september 2021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9556" y="2201297"/>
            <a:ext cx="10925176" cy="535355"/>
          </a:xfrm>
          <a:noFill/>
        </p:spPr>
        <p:txBody>
          <a:bodyPr lIns="104400" tIns="90000" rIns="90000" bIns="46800"/>
          <a:lstStyle>
            <a:lvl1pPr marL="0" indent="0" algn="l">
              <a:buNone/>
              <a:defRPr sz="2800">
                <a:solidFill>
                  <a:srgbClr val="777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Onderwerp van de presentatie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2645692"/>
            <a:ext cx="8081097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Kenniscentrum Conventionele Explosieven (KCE)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637DA8-F7AC-BE4A-BA8D-04D52E34B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490" y="-1348104"/>
            <a:ext cx="7657019" cy="33252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357340-8080-474E-951D-36AFB98EA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 b="4762"/>
          <a:stretch/>
        </p:blipFill>
        <p:spPr>
          <a:xfrm>
            <a:off x="0" y="3427413"/>
            <a:ext cx="12192000" cy="34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EFE5B3-D329-4A42-87D7-F6B209C6D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40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>
          <a:xfrm>
            <a:off x="635000" y="3163985"/>
            <a:ext cx="5003800" cy="264272"/>
          </a:xfrm>
        </p:spPr>
        <p:txBody>
          <a:bodyPr/>
          <a:lstStyle/>
          <a:p>
            <a:r>
              <a:rPr lang="nl-NL" dirty="0"/>
              <a:t>21 september 2021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9556" y="2201297"/>
            <a:ext cx="10925176" cy="535355"/>
          </a:xfrm>
          <a:noFill/>
        </p:spPr>
        <p:txBody>
          <a:bodyPr lIns="104400" tIns="90000" rIns="90000" bIns="46800"/>
          <a:lstStyle>
            <a:lvl1pPr marL="0" indent="0" algn="l">
              <a:buNone/>
              <a:defRPr sz="2800">
                <a:solidFill>
                  <a:srgbClr val="777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Onderwerp van de presentatie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2645692"/>
            <a:ext cx="8081097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Kenniscentrum Conventionele Explosieven (KCE)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637DA8-F7AC-BE4A-BA8D-04D52E34B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490" y="-1348104"/>
            <a:ext cx="7657019" cy="3325232"/>
          </a:xfrm>
          <a:prstGeom prst="rect">
            <a:avLst/>
          </a:prstGeom>
        </p:spPr>
      </p:pic>
      <p:pic>
        <p:nvPicPr>
          <p:cNvPr id="4" name="Afbeelding 3" descr="Afbeelding met tekst, grond, buiten, steen&#10;&#10;Automatisch gegenereerde beschrijving">
            <a:extLst>
              <a:ext uri="{FF2B5EF4-FFF2-40B4-BE49-F238E27FC236}">
                <a16:creationId xmlns:a16="http://schemas.microsoft.com/office/drawing/2014/main" id="{5CD22279-30FB-3448-A757-1801F6A89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4321"/>
          <a:stretch/>
        </p:blipFill>
        <p:spPr>
          <a:xfrm>
            <a:off x="0" y="3427413"/>
            <a:ext cx="12192000" cy="34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07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91A3CB-B8FE-1349-B199-D551881F7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7711FD-C196-6945-ADDB-07729B939C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>
          <a:xfrm>
            <a:off x="635000" y="3163985"/>
            <a:ext cx="5003800" cy="264272"/>
          </a:xfrm>
        </p:spPr>
        <p:txBody>
          <a:bodyPr/>
          <a:lstStyle/>
          <a:p>
            <a:r>
              <a:rPr lang="nl-NL" dirty="0"/>
              <a:t>21 september 2021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19556" y="2201297"/>
            <a:ext cx="10925176" cy="535355"/>
          </a:xfrm>
          <a:noFill/>
        </p:spPr>
        <p:txBody>
          <a:bodyPr lIns="104400" tIns="90000" rIns="90000" bIns="46800"/>
          <a:lstStyle>
            <a:lvl1pPr marL="0" indent="0" algn="l">
              <a:buNone/>
              <a:defRPr sz="2800">
                <a:solidFill>
                  <a:srgbClr val="777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Onderwerp van de presentatie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2645692"/>
            <a:ext cx="8081097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Kenniscentrum Conventionele Explosieven (KCE)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637DA8-F7AC-BE4A-BA8D-04D52E34B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490" y="-1348104"/>
            <a:ext cx="7657019" cy="3325232"/>
          </a:xfrm>
          <a:prstGeom prst="rect">
            <a:avLst/>
          </a:prstGeom>
        </p:spPr>
      </p:pic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C9CF4204-0632-0147-B21C-9BB21FAC2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4897"/>
          <a:stretch/>
        </p:blipFill>
        <p:spPr>
          <a:xfrm>
            <a:off x="0" y="3427413"/>
            <a:ext cx="12192000" cy="34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4CDE732-C1F2-B646-A372-AADCB2D8C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D124ED0-166D-1948-A0B7-064FAAFF2E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905C362D-10F4-1D40-B1A6-29F8522602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8F1ABC-435C-9E4F-9A15-9F7CFE045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FFD22B-E36D-8142-810D-42F92B134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047064-45CD-5C4F-944D-FA0335691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42" r:id="rId3"/>
    <p:sldLayoutId id="2147483743" r:id="rId4"/>
    <p:sldLayoutId id="2147483690" r:id="rId5"/>
    <p:sldLayoutId id="2147483725" r:id="rId6"/>
    <p:sldLayoutId id="214748372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89" r:id="rId14"/>
    <p:sldLayoutId id="2147483712" r:id="rId15"/>
    <p:sldLayoutId id="2147483711" r:id="rId16"/>
    <p:sldLayoutId id="2147483675" r:id="rId17"/>
    <p:sldLayoutId id="2147483657" r:id="rId18"/>
    <p:sldLayoutId id="2147483691" r:id="rId19"/>
    <p:sldLayoutId id="2147483729" r:id="rId20"/>
    <p:sldLayoutId id="2147483739" r:id="rId21"/>
    <p:sldLayoutId id="2147483740" r:id="rId22"/>
    <p:sldLayoutId id="2147483718" r:id="rId23"/>
    <p:sldLayoutId id="2147483717" r:id="rId24"/>
    <p:sldLayoutId id="2147483714" r:id="rId25"/>
    <p:sldLayoutId id="2147483713" r:id="rId26"/>
    <p:sldLayoutId id="2147483716" r:id="rId27"/>
    <p:sldLayoutId id="2147483715" r:id="rId28"/>
    <p:sldLayoutId id="2147483707" r:id="rId29"/>
    <p:sldLayoutId id="2147483667" r:id="rId30"/>
    <p:sldLayoutId id="2147483702" r:id="rId31"/>
    <p:sldLayoutId id="2147483721" r:id="rId32"/>
    <p:sldLayoutId id="2147483700" r:id="rId33"/>
    <p:sldLayoutId id="2147483722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enniscentrum-oo.nl/helpdesk/" TargetMode="External"/><Relationship Id="rId2" Type="http://schemas.openxmlformats.org/officeDocument/2006/relationships/hyperlink" Target="http://www.kenniscentrum-oo.nl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C928C5-CB4B-744E-A3E5-12EC518D61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dirty="0" smtClean="0"/>
              <a:t>18 november 2021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5548E6-414C-C04F-906F-77F1797FE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Kenniscentrum Ontplofbare Oorlogsresten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5266AD-57FD-764A-B12D-F621F19CD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000" y="2645692"/>
            <a:ext cx="10574283" cy="389360"/>
          </a:xfrm>
        </p:spPr>
        <p:txBody>
          <a:bodyPr/>
          <a:lstStyle/>
          <a:p>
            <a:r>
              <a:rPr lang="nl-NL" dirty="0" smtClean="0"/>
              <a:t>Gelders Ondergrond Overleg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66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35001" y="2276475"/>
            <a:ext cx="5695462" cy="3944938"/>
          </a:xfrm>
        </p:spPr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sz="6200" dirty="0" smtClean="0"/>
              <a:t>Gebrek aan kennis</a:t>
            </a:r>
            <a:endParaRPr lang="nl-NL" sz="6200" dirty="0"/>
          </a:p>
          <a:p>
            <a:endParaRPr lang="nl-NL" sz="6200" dirty="0" smtClean="0"/>
          </a:p>
          <a:p>
            <a:r>
              <a:rPr lang="nl-NL" sz="6200" dirty="0" smtClean="0"/>
              <a:t>Wet – en regelgeving versnipperd</a:t>
            </a:r>
            <a:endParaRPr lang="nl-NL" sz="6200" dirty="0"/>
          </a:p>
          <a:p>
            <a:endParaRPr lang="nl-NL" sz="6200" dirty="0" smtClean="0"/>
          </a:p>
          <a:p>
            <a:pPr marL="0" indent="0">
              <a:buNone/>
            </a:pPr>
            <a:r>
              <a:rPr lang="nl-NL" sz="6200" i="1" dirty="0" smtClean="0"/>
              <a:t>Behoefte</a:t>
            </a:r>
          </a:p>
          <a:p>
            <a:endParaRPr lang="nl-NL" sz="6200" dirty="0"/>
          </a:p>
          <a:p>
            <a:r>
              <a:rPr lang="nl-NL" sz="6200" dirty="0"/>
              <a:t>E</a:t>
            </a:r>
            <a:r>
              <a:rPr lang="nl-NL" sz="6200" dirty="0" smtClean="0"/>
              <a:t>én centrale </a:t>
            </a:r>
            <a:r>
              <a:rPr lang="nl-NL" sz="6200" dirty="0"/>
              <a:t>plek</a:t>
            </a:r>
          </a:p>
          <a:p>
            <a:endParaRPr lang="nl-NL" sz="6200" dirty="0" smtClean="0"/>
          </a:p>
          <a:p>
            <a:r>
              <a:rPr lang="nl-NL" sz="6200" dirty="0" smtClean="0"/>
              <a:t>Gebruik maken van bestaande kennis</a:t>
            </a:r>
          </a:p>
          <a:p>
            <a:endParaRPr lang="nl-NL" sz="6200" dirty="0"/>
          </a:p>
          <a:p>
            <a:r>
              <a:rPr lang="nl-NL" sz="6200" dirty="0" smtClean="0"/>
              <a:t>Invullen ontbrekende kennis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een kenniscentrum?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44" y="2276474"/>
            <a:ext cx="877900" cy="4220853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7848473" y="3266139"/>
            <a:ext cx="3089158" cy="2241522"/>
          </a:xfrm>
          <a:prstGeom prst="roundRect">
            <a:avLst/>
          </a:prstGeom>
          <a:solidFill>
            <a:srgbClr val="777C00"/>
          </a:solidFill>
          <a:ln>
            <a:solidFill>
              <a:srgbClr val="777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Vraagbaak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Onderzoeksprogramma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Afwegingskader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17D60F3E-2385-DF4C-A907-E6707326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911444"/>
            <a:ext cx="10923588" cy="948047"/>
          </a:xfrm>
        </p:spPr>
        <p:txBody>
          <a:bodyPr/>
          <a:lstStyle/>
          <a:p>
            <a:r>
              <a:rPr lang="nl-NL" dirty="0" smtClean="0"/>
              <a:t>Waarom nu?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1" y="1859492"/>
            <a:ext cx="8963882" cy="48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informatie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01262" y="2989385"/>
            <a:ext cx="794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Website: </a:t>
            </a:r>
            <a:r>
              <a:rPr lang="nl-NL" sz="3200" dirty="0" smtClean="0">
                <a:hlinkClick r:id="rId2"/>
              </a:rPr>
              <a:t>www.kenniscentrum-oo.nl</a:t>
            </a:r>
            <a:endParaRPr lang="nl-NL" sz="3200" dirty="0" smtClean="0"/>
          </a:p>
          <a:p>
            <a:endParaRPr lang="nl-NL" sz="3200" dirty="0"/>
          </a:p>
          <a:p>
            <a:r>
              <a:rPr lang="nl-NL" sz="3200" dirty="0" smtClean="0"/>
              <a:t>Of stel uw vraag aan de </a:t>
            </a:r>
            <a:r>
              <a:rPr lang="nl-NL" sz="3200" dirty="0" smtClean="0">
                <a:hlinkClick r:id="rId3"/>
              </a:rPr>
              <a:t>helpdesk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69068483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9" id="{1606D76F-3E75-C74F-AB05-87BE35259D24}" vid="{D256EFCC-9B64-6F42-9E7D-AE13C7A3CD1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Rijkshuisstijl Mosgroen</Template>
  <TotalTime>1178</TotalTime>
  <Words>55</Words>
  <Application>Microsoft Office PowerPoint</Application>
  <PresentationFormat>Breedbeeld</PresentationFormat>
  <Paragraphs>35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Verdana</vt:lpstr>
      <vt:lpstr>Wingdings</vt:lpstr>
      <vt:lpstr>Rijkshuisstijl Mosgroen</vt:lpstr>
      <vt:lpstr>PowerPoint-presentatie</vt:lpstr>
      <vt:lpstr>Waarom een kenniscentrum?</vt:lpstr>
      <vt:lpstr>Waarom nu?</vt:lpstr>
      <vt:lpstr>Meer informatie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 Urbanski</dc:creator>
  <cp:lastModifiedBy>Boer, Remco de (WVL)</cp:lastModifiedBy>
  <cp:revision>104</cp:revision>
  <dcterms:created xsi:type="dcterms:W3CDTF">2021-07-20T09:55:47Z</dcterms:created>
  <dcterms:modified xsi:type="dcterms:W3CDTF">2021-11-19T08:10:44Z</dcterms:modified>
</cp:coreProperties>
</file>