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337" r:id="rId3"/>
    <p:sldId id="258" r:id="rId4"/>
    <p:sldId id="257" r:id="rId5"/>
    <p:sldId id="338" r:id="rId6"/>
    <p:sldId id="339" r:id="rId7"/>
    <p:sldId id="340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A33"/>
    <a:srgbClr val="82381D"/>
    <a:srgbClr val="82D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D547-DA44-4DE2-BDAD-EDD1CC096996}" type="datetimeFigureOut">
              <a:rPr lang="nl-NL" smtClean="0"/>
              <a:t>20-4-2021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4C4FE-1C13-4747-8BD5-FADA9EA7C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48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Voorzitter Annelies de Graaf – netwerk coordinator GOO.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4C4FE-1C13-4747-8BD5-FADA9EA7C38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17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Voorzitter Annelies de Graaf – netwerk coordinator GOO.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4C4FE-1C13-4747-8BD5-FADA9EA7C38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7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Wat is de uitgangssituatie?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4C4FE-1C13-4747-8BD5-FADA9EA7C38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10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Wat in de toekomst voor grondgebruik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4C4FE-1C13-4747-8BD5-FADA9EA7C38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25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B6E7A-F62A-4486-AF9E-2888C2037C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99726"/>
            <a:ext cx="9144000" cy="1200330"/>
          </a:xfrm>
        </p:spPr>
        <p:txBody>
          <a:bodyPr anchor="b"/>
          <a:lstStyle>
            <a:lvl1pPr algn="ctr">
              <a:defRPr sz="6000">
                <a:solidFill>
                  <a:srgbClr val="219A33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r>
              <a:rPr lang="nl-NL" dirty="0"/>
              <a:t>Zonneweides en bodem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BF6B558-1247-4C98-9430-4C88E8EE2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62C05C-7BB8-4A0E-A0B5-8EE31ABB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37-1CAB-48E5-AFDA-739C2BF5EB92}" type="datetimeFigureOut">
              <a:rPr lang="nl-NL" smtClean="0"/>
              <a:t>20-4-2021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9B1BB2-5506-41F5-A044-F4E3C557C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AF3F49-38C2-4531-9BD1-494347A0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821F-94D7-48A4-B2B3-67C7750F6C4A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AEB17E1-88E6-48D4-AF1C-EAE716F3C9D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2" y="5472153"/>
            <a:ext cx="1138418" cy="1138418"/>
          </a:xfrm>
          <a:prstGeom prst="rect">
            <a:avLst/>
          </a:prstGeom>
        </p:spPr>
      </p:pic>
      <p:pic>
        <p:nvPicPr>
          <p:cNvPr id="8" name="Afbeelding 7" descr="Afbeelding met tekst, gras&#10;&#10;Automatisch gegenereerde beschrijving">
            <a:extLst>
              <a:ext uri="{FF2B5EF4-FFF2-40B4-BE49-F238E27FC236}">
                <a16:creationId xmlns:a16="http://schemas.microsoft.com/office/drawing/2014/main" id="{F1F45842-2DFF-44FD-904F-D7A37A284E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6"/>
          <a:stretch/>
        </p:blipFill>
        <p:spPr>
          <a:xfrm>
            <a:off x="0" y="3428999"/>
            <a:ext cx="12200468" cy="343746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5F8A934-7BCA-41F2-98E3-B215AE31A619}"/>
              </a:ext>
            </a:extLst>
          </p:cNvPr>
          <p:cNvSpPr txBox="1"/>
          <p:nvPr userDrawn="1"/>
        </p:nvSpPr>
        <p:spPr>
          <a:xfrm>
            <a:off x="1392162" y="2228670"/>
            <a:ext cx="7766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>
              <a:solidFill>
                <a:srgbClr val="82381D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r>
              <a:rPr lang="nl-NL" sz="2400" dirty="0">
                <a:solidFill>
                  <a:srgbClr val="82381D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20 april 2021</a:t>
            </a:r>
          </a:p>
          <a:p>
            <a:r>
              <a:rPr lang="nl-NL" sz="2400" dirty="0">
                <a:solidFill>
                  <a:srgbClr val="82381D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Anne ten Brummelhuis (OVIJ / GOO)</a:t>
            </a:r>
          </a:p>
        </p:txBody>
      </p:sp>
    </p:spTree>
    <p:extLst>
      <p:ext uri="{BB962C8B-B14F-4D97-AF65-F5344CB8AC3E}">
        <p14:creationId xmlns:p14="http://schemas.microsoft.com/office/powerpoint/2010/main" val="57625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4C5FF-06C7-4825-875D-239063B5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53C5AB-80EE-4305-BF9D-BF0943161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450C1D-8650-4785-903D-162D9095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37-1CAB-48E5-AFDA-739C2BF5EB92}" type="datetimeFigureOut">
              <a:rPr lang="nl-NL" smtClean="0"/>
              <a:t>20-4-2021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CCDA0A-FBCD-49A0-B639-61AB900C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F5EA2B-16B3-4627-BCFF-72CE3D51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821F-94D7-48A4-B2B3-67C7750F6C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5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E182745-265A-441A-960D-34AC70A4C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6C6E20C-FA1B-4AF0-9DBA-56BFD8CBF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01BB7B-BB1C-4610-90D9-DDAA818B5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37-1CAB-48E5-AFDA-739C2BF5EB92}" type="datetimeFigureOut">
              <a:rPr lang="nl-NL" smtClean="0"/>
              <a:t>20-4-2021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FA9942-64E7-44D1-B090-91B9BCF0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9447C0-BBAA-4C71-85AC-9C4EC3C4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821F-94D7-48A4-B2B3-67C7750F6C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3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74CB5-94C0-4DD6-BD9D-37F14BAB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DA8718-0458-4B7B-BEB0-F30EF6E4C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437683-6847-4A31-9CE2-5F240DC9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Datum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31A339-50FA-4881-92BC-9063627A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presentatie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C469DF-8C6B-403F-B796-356FD8FD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Slide nr.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C2C9367-3609-4226-8B5F-535CADB06B5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1" y="230188"/>
            <a:ext cx="1138418" cy="113841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DCF6757-86AE-4320-969D-733069E8C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t="20037" r="-301" b="68184"/>
          <a:stretch/>
        </p:blipFill>
        <p:spPr>
          <a:xfrm>
            <a:off x="0" y="5981700"/>
            <a:ext cx="12228841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3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E4F75-561C-4480-B038-F89870F90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E8A434-ACD3-4FAF-98D4-414948037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2C4A56-5F1F-428A-AA4A-94D09576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37-1CAB-48E5-AFDA-739C2BF5EB92}" type="datetimeFigureOut">
              <a:rPr lang="nl-NL" smtClean="0"/>
              <a:t>20-4-2021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ACCBD0-E361-4C26-8D96-F8EB2604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8BB71A-F4EC-4893-99F3-C2A1BED4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821F-94D7-48A4-B2B3-67C7750F6C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27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06F8C-BD1A-4E26-9718-2B52AD0A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B6B456-98DC-4625-B14E-4A43D7C9A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FC5303-3481-4D6F-9F51-21DF58CFB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28FD0D-C3E4-4487-BD65-133F69DA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37-1CAB-48E5-AFDA-739C2BF5EB92}" type="datetimeFigureOut">
              <a:rPr lang="nl-NL" smtClean="0"/>
              <a:t>20-4-2021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FED61F-A690-4803-8DE9-C940A79C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DFBA9E-6B43-423A-BF92-5890549A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821F-94D7-48A4-B2B3-67C7750F6C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36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39609-1ABC-4FF3-AC28-9C2FF1C71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8B0475-4615-4FF6-BA7E-B08099FE6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F632A2A-6343-4AB3-AF68-9310154E2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99364FF-15EA-4F89-B045-B933182B2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D0E519-A8FD-4D77-B814-F62143759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2C8795B-D787-4662-B982-9C91AEE1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37-1CAB-48E5-AFDA-739C2BF5EB92}" type="datetimeFigureOut">
              <a:rPr lang="nl-NL" smtClean="0"/>
              <a:t>20-4-2021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CDBB1C5-973B-49B5-8AA1-987AA559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0802FA4-2EF3-49A3-8691-29816093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821F-94D7-48A4-B2B3-67C7750F6C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17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8B08E-4724-481A-B733-829E7104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1010A74-8936-46A7-923E-ABA6A050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37-1CAB-48E5-AFDA-739C2BF5EB92}" type="datetimeFigureOut">
              <a:rPr lang="nl-NL" smtClean="0"/>
              <a:t>20-4-2021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765D58A-3634-46EE-8D19-079BB918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290AA5-4E23-486C-B2F4-6AED1081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821F-94D7-48A4-B2B3-67C7750F6C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33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43299A1-BADC-4C0F-9871-4D2F321C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37-1CAB-48E5-AFDA-739C2BF5EB92}" type="datetimeFigureOut">
              <a:rPr lang="nl-NL" smtClean="0"/>
              <a:t>20-4-2021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8DBEBE7-7451-401D-8573-64FEBF09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824972-F9DC-44E2-867F-F187CDC1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821F-94D7-48A4-B2B3-67C7750F6C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82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0DC5A-145B-43D2-9C3C-990633333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CD9AE6-855A-4CD4-83B4-1E08045BD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A208B1-A02D-46E0-9C28-C87D1B512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D4AC72-4595-4741-8071-729F78D7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37-1CAB-48E5-AFDA-739C2BF5EB92}" type="datetimeFigureOut">
              <a:rPr lang="nl-NL" smtClean="0"/>
              <a:t>20-4-2021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B9C047-49F0-4631-B6AE-19B45AC0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8BFC33-3333-460A-826E-CC69E359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821F-94D7-48A4-B2B3-67C7750F6C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94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89630-B669-4395-BBB0-E0FDBD6A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5B99332-45C6-4CD9-ABEC-6979F54A4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ABFAC0-4D85-40B3-8AFA-E84A5FACD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9A7C34-C94B-4891-B04A-AE86352B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37-1CAB-48E5-AFDA-739C2BF5EB92}" type="datetimeFigureOut">
              <a:rPr lang="nl-NL" smtClean="0"/>
              <a:t>20-4-2021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49FC51-714D-4888-895E-ADE27E8A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36E884-5F1F-409F-B63E-8C15D4F0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821F-94D7-48A4-B2B3-67C7750F6C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19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672A710-3C25-46ED-B078-DF32DEE7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BCA70F-AE97-4122-BEE1-8871419D8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B25D01-207C-4406-91FD-5306194DD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85537-1CAB-48E5-AFDA-739C2BF5EB92}" type="datetimeFigureOut">
              <a:rPr lang="nl-NL" smtClean="0"/>
              <a:t>20-4-2021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C0BB24-A552-454E-B30B-E968ED649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5071D3-6589-4929-B41F-1DF2A0DB7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9821F-94D7-48A4-B2B3-67C7750F6C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5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goo@gelderland.n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F635A-533A-41A2-A7D9-2DF1DE40EE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Zonneparken en bodem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7FDA23-C695-478F-9DC0-EAF183FB3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926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CFE18A9E-9077-414D-9255-F12BF9A1D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24" y="2504872"/>
            <a:ext cx="4972050" cy="4857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F4BE29-B396-45DF-8265-161946C47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74" y="320285"/>
            <a:ext cx="10515600" cy="1325563"/>
          </a:xfrm>
        </p:spPr>
        <p:txBody>
          <a:bodyPr/>
          <a:lstStyle/>
          <a:p>
            <a:r>
              <a:rPr lang="nl-NL" dirty="0"/>
              <a:t>Huisregels voor een goed verloop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9992B4-2A57-418C-868C-F38ECA1F7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1950" lvl="0" indent="-361950">
              <a:buFont typeface="+mj-lt"/>
              <a:buAutoNum type="arabicPeriod"/>
            </a:pPr>
            <a:r>
              <a:rPr lang="nl-NL" sz="28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Iedereen zet de microfoon uit</a:t>
            </a:r>
          </a:p>
          <a:p>
            <a:pPr marL="361950" lvl="0" indent="-361950">
              <a:buFont typeface="+mj-lt"/>
              <a:buAutoNum type="arabicPeriod"/>
            </a:pPr>
            <a:endParaRPr lang="nl-NL" sz="2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61950" lvl="0" indent="-361950">
              <a:buFont typeface="+mj-lt"/>
              <a:buAutoNum type="arabicPeriod"/>
            </a:pPr>
            <a:endParaRPr lang="nl-NL" sz="28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61950" lvl="0" indent="-361950">
              <a:buFont typeface="+mj-lt"/>
              <a:buAutoNum type="arabicPeriod"/>
            </a:pPr>
            <a:endParaRPr lang="nl-NL" sz="28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61950" lvl="0" indent="-361950">
              <a:buFont typeface="+mj-lt"/>
              <a:buAutoNum type="arabicPeriod" startAt="2"/>
            </a:pPr>
            <a:r>
              <a:rPr lang="nl-NL" sz="28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 </a:t>
            </a:r>
            <a:r>
              <a:rPr lang="nl-NL" sz="2800" dirty="0">
                <a:latin typeface="Calibri" panose="020F0502020204030204" pitchFamily="34" charset="0"/>
                <a:ea typeface="Verdana" panose="020B0604030504040204" pitchFamily="34" charset="0"/>
              </a:rPr>
              <a:t>kunt</a:t>
            </a:r>
            <a:r>
              <a:rPr lang="nl-NL" sz="28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uw vragen of opmerkingen in de chat plaatsen</a:t>
            </a:r>
            <a:br>
              <a:rPr lang="nl-NL" sz="28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nl-NL" sz="28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(tussendoor en aan het einde van de presentatie) </a:t>
            </a:r>
          </a:p>
          <a:p>
            <a:pPr marL="1166813" lvl="0" indent="-441325">
              <a:buFont typeface="+mj-lt"/>
              <a:buAutoNum type="arabicPeriod" startAt="2"/>
            </a:pPr>
            <a:endParaRPr lang="nl-NL" sz="28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61950" lvl="0" indent="-361950">
              <a:buFont typeface="+mj-lt"/>
              <a:buAutoNum type="arabicPeriod" startAt="3"/>
            </a:pPr>
            <a:r>
              <a:rPr lang="nl-NL" sz="2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 voorzitter kan u vragen om uw vraag of opmerking toe te lichten. </a:t>
            </a:r>
            <a:br>
              <a:rPr lang="nl-NL" sz="2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nl-NL" sz="2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 dat geval kunt u zelf uw microfoon aan zetten.</a:t>
            </a:r>
            <a:br>
              <a:rPr lang="nl-NL" sz="2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nl-NL" sz="2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Graag na behandeling van uw reactie uw microfoon weer uit zetten.</a:t>
            </a:r>
            <a:endParaRPr lang="nl-NL" sz="28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8ABADCE5-E886-41BE-949B-6F3106BB64E7}"/>
              </a:ext>
            </a:extLst>
          </p:cNvPr>
          <p:cNvSpPr/>
          <p:nvPr/>
        </p:nvSpPr>
        <p:spPr>
          <a:xfrm>
            <a:off x="4384179" y="2450033"/>
            <a:ext cx="473869" cy="560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35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B0FF738B-9DAB-477C-B819-7954F57863AE}"/>
              </a:ext>
            </a:extLst>
          </p:cNvPr>
          <p:cNvSpPr/>
          <p:nvPr/>
        </p:nvSpPr>
        <p:spPr>
          <a:xfrm>
            <a:off x="2327018" y="2467366"/>
            <a:ext cx="473869" cy="560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350"/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1C036D55-2EE4-410B-9217-2275B91C25E1}"/>
              </a:ext>
            </a:extLst>
          </p:cNvPr>
          <p:cNvCxnSpPr>
            <a:cxnSpLocks/>
          </p:cNvCxnSpPr>
          <p:nvPr/>
        </p:nvCxnSpPr>
        <p:spPr>
          <a:xfrm flipH="1">
            <a:off x="4697676" y="2237295"/>
            <a:ext cx="160372" cy="1969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81850B41-5472-4908-BCF9-1D695B289EDD}"/>
              </a:ext>
            </a:extLst>
          </p:cNvPr>
          <p:cNvCxnSpPr>
            <a:cxnSpLocks/>
          </p:cNvCxnSpPr>
          <p:nvPr/>
        </p:nvCxnSpPr>
        <p:spPr>
          <a:xfrm flipV="1">
            <a:off x="2536874" y="3039533"/>
            <a:ext cx="1" cy="4181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15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4BE29-B396-45DF-8265-161946C4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9992B4-2A57-418C-868C-F38ECA1F7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altLang="nl-NL" sz="2600" kern="0" dirty="0"/>
              <a:t>Webinar wordt opgenomen </a:t>
            </a:r>
            <a:br>
              <a:rPr lang="nl-NL" altLang="nl-NL" sz="2600" kern="0" dirty="0"/>
            </a:br>
            <a:br>
              <a:rPr lang="nl-NL" altLang="nl-NL" sz="2600" kern="0" dirty="0"/>
            </a:br>
            <a:r>
              <a:rPr lang="nl-NL" altLang="nl-NL" sz="2600" kern="0" dirty="0"/>
              <a:t>en na afloop via internet beschikbaar gesteld</a:t>
            </a:r>
          </a:p>
          <a:p>
            <a:endParaRPr lang="nl-NL" altLang="nl-NL" sz="2600" kern="0" dirty="0"/>
          </a:p>
          <a:p>
            <a:endParaRPr lang="nl-NL" altLang="nl-NL" sz="2600" kern="0" dirty="0"/>
          </a:p>
          <a:p>
            <a:r>
              <a:rPr lang="nl-NL" altLang="nl-NL" sz="2600" kern="0" dirty="0">
                <a:solidFill>
                  <a:srgbClr val="FF0000"/>
                </a:solidFill>
              </a:rPr>
              <a:t>Heeft u bezwaar? </a:t>
            </a:r>
            <a:br>
              <a:rPr lang="nl-NL" altLang="nl-NL" sz="2600" kern="0" dirty="0">
                <a:solidFill>
                  <a:srgbClr val="FF0000"/>
                </a:solidFill>
              </a:rPr>
            </a:br>
            <a:br>
              <a:rPr lang="nl-NL" altLang="nl-NL" sz="2600" kern="0" dirty="0"/>
            </a:br>
            <a:r>
              <a:rPr lang="nl-NL" altLang="nl-NL" sz="2600" kern="0" dirty="0"/>
              <a:t>Zet dan uw camera uit, en stuur een bericht hierover aan</a:t>
            </a:r>
            <a:r>
              <a:rPr lang="nl-NL" altLang="nl-NL" sz="2600" b="1" kern="0" dirty="0"/>
              <a:t> </a:t>
            </a:r>
            <a:r>
              <a:rPr lang="nl-NL" altLang="nl-NL" sz="2600" b="1" kern="0" dirty="0">
                <a:hlinkClick r:id="rId2"/>
              </a:rPr>
              <a:t>goo@gelderland.nl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98628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DBABF-F8FB-4B22-BDC4-D7915076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      Programma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9D33F0-D069-4626-8496-D5F2BF41B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Context (Anne ten Brummelhuis)</a:t>
            </a:r>
          </a:p>
          <a:p>
            <a:r>
              <a:rPr lang="nl-NL" dirty="0"/>
              <a:t>Zonneparken en bodem (Jeroen Oosterwegel - </a:t>
            </a:r>
            <a:r>
              <a:rPr lang="nl-NL" dirty="0" err="1"/>
              <a:t>Geofoxx</a:t>
            </a:r>
            <a:r>
              <a:rPr lang="nl-NL" dirty="0"/>
              <a:t>)</a:t>
            </a:r>
          </a:p>
          <a:p>
            <a:r>
              <a:rPr lang="nl-NL" dirty="0"/>
              <a:t>Beschikbare kennis (Friso van der Zee – WUR)</a:t>
            </a:r>
          </a:p>
          <a:p>
            <a:r>
              <a:rPr lang="nl-NL" dirty="0"/>
              <a:t>Vragen</a:t>
            </a:r>
          </a:p>
          <a:p>
            <a:pPr marL="457200" lvl="1" indent="0">
              <a:buNone/>
            </a:pPr>
            <a:r>
              <a:rPr lang="nl-NL" dirty="0"/>
              <a:t>Pauze</a:t>
            </a:r>
          </a:p>
          <a:p>
            <a:r>
              <a:rPr lang="nl-NL" dirty="0"/>
              <a:t>Ronde tafelgesprek</a:t>
            </a:r>
          </a:p>
          <a:p>
            <a:r>
              <a:rPr lang="nl-NL" dirty="0"/>
              <a:t>Vragen en discussie met deelnemers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571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DBABF-F8FB-4B22-BDC4-D7915076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      Context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9D33F0-D069-4626-8496-D5F2BF41B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/>
              <a:t>Klimaatakkoord</a:t>
            </a:r>
          </a:p>
          <a:p>
            <a:pPr>
              <a:buFontTx/>
              <a:buChar char="-"/>
            </a:pPr>
            <a:r>
              <a:rPr lang="nl-NL"/>
              <a:t>Regionale Energiestrategie (RES)</a:t>
            </a:r>
          </a:p>
          <a:p>
            <a:pPr>
              <a:buFontTx/>
              <a:buChar char="-"/>
            </a:pPr>
            <a:r>
              <a:rPr lang="nl-NL"/>
              <a:t>Omgevingsvisie </a:t>
            </a:r>
          </a:p>
          <a:p>
            <a:pPr>
              <a:buFontTx/>
              <a:buChar char="-"/>
            </a:pPr>
            <a:r>
              <a:rPr lang="nl-NL"/>
              <a:t>Doelstellingen en beleid gemeenten </a:t>
            </a:r>
          </a:p>
          <a:p>
            <a:pPr>
              <a:buFontTx/>
              <a:buChar char="-"/>
            </a:pPr>
            <a:r>
              <a:rPr lang="nl-NL"/>
              <a:t>Concrete projecten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389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FDAC0-E915-49B4-A336-593C9683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    Veel variatie &amp; ontwerpopgave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3BC3B03-E5A6-433B-8D95-92F2056A0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602C2AE-30FC-4A88-99E6-8E319C9378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1254581-538D-41D4-846A-E664FE500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F3E54D2-DE45-4569-8B32-DC88480FF2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  <a:p>
            <a:endParaRPr lang="nl-NL"/>
          </a:p>
          <a:p>
            <a:endParaRPr lang="nl-NL"/>
          </a:p>
          <a:p>
            <a:r>
              <a:rPr lang="nl-NL"/>
              <a:t>Oost –west</a:t>
            </a:r>
          </a:p>
          <a:p>
            <a:r>
              <a:rPr lang="nl-NL"/>
              <a:t>Zuid</a:t>
            </a:r>
          </a:p>
          <a:p>
            <a:r>
              <a:rPr lang="nl-NL"/>
              <a:t>Agri – PV</a:t>
            </a:r>
          </a:p>
          <a:p>
            <a:r>
              <a:rPr lang="nl-NL"/>
              <a:t>Verticale panelen</a:t>
            </a:r>
          </a:p>
        </p:txBody>
      </p:sp>
      <p:pic>
        <p:nvPicPr>
          <p:cNvPr id="4" name="Afbeelding 3" descr="Afbeelding met zonnecel, outdoor-object, buiten, lucht&#10;&#10;Automatisch gegenereerde beschrijving">
            <a:extLst>
              <a:ext uri="{FF2B5EF4-FFF2-40B4-BE49-F238E27FC236}">
                <a16:creationId xmlns:a16="http://schemas.microsoft.com/office/drawing/2014/main" id="{A322A59D-002D-4C0B-8E6A-C9E937327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889" y="1762879"/>
            <a:ext cx="3910833" cy="2056341"/>
          </a:xfrm>
          <a:prstGeom prst="rect">
            <a:avLst/>
          </a:prstGeom>
        </p:spPr>
      </p:pic>
      <p:pic>
        <p:nvPicPr>
          <p:cNvPr id="5" name="Afbeelding 4" descr="Afbeelding met buiten, boom, person, outdoor-object&#10;&#10;Automatisch gegenereerde beschrijving">
            <a:extLst>
              <a:ext uri="{FF2B5EF4-FFF2-40B4-BE49-F238E27FC236}">
                <a16:creationId xmlns:a16="http://schemas.microsoft.com/office/drawing/2014/main" id="{E85B7F95-B870-431F-8334-0B9315C18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517" y="3991615"/>
            <a:ext cx="3507576" cy="237044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2EAFCE5-6257-4E89-A921-4F8A2AA73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5251" y="1619098"/>
            <a:ext cx="1494762" cy="220012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FFF5696-E90B-4CFF-93E2-6A3EFC06B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8427" y="1619098"/>
            <a:ext cx="1580691" cy="215521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A21F9AB-6AD5-4E6E-A6AD-CE2CD6333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3708" y="1570360"/>
            <a:ext cx="1668446" cy="236518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9727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FDAC0-E915-49B4-A336-593C9683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    Welke rol als overheid ?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F3E54D2-DE45-4569-8B32-DC88480FF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nl-NL"/>
              <a:t>Panelen van hekje tot hekje of ruimte voor inpassing</a:t>
            </a:r>
          </a:p>
          <a:p>
            <a:pPr lvl="1">
              <a:buFontTx/>
              <a:buChar char="-"/>
            </a:pPr>
            <a:r>
              <a:rPr lang="nl-NL"/>
              <a:t>Ruimte tussen rijen </a:t>
            </a:r>
          </a:p>
          <a:p>
            <a:pPr lvl="1">
              <a:buFontTx/>
              <a:buChar char="-"/>
            </a:pPr>
            <a:r>
              <a:rPr lang="nl-NL"/>
              <a:t>% plangebied voor natuur</a:t>
            </a:r>
          </a:p>
          <a:p>
            <a:pPr lvl="1">
              <a:buFontTx/>
              <a:buChar char="-"/>
            </a:pPr>
            <a:r>
              <a:rPr lang="nl-NL"/>
              <a:t>Voorwaarden voor bodem en beheer</a:t>
            </a:r>
          </a:p>
          <a:p>
            <a:pPr marL="457200" lvl="1" indent="0">
              <a:buNone/>
            </a:pPr>
            <a:endParaRPr lang="nl-NL"/>
          </a:p>
          <a:p>
            <a:pPr>
              <a:buFontTx/>
              <a:buChar char="-"/>
            </a:pPr>
            <a:r>
              <a:rPr lang="nl-NL"/>
              <a:t>Niet alleen landschap</a:t>
            </a:r>
          </a:p>
          <a:p>
            <a:pPr lvl="1">
              <a:buFontTx/>
              <a:buChar char="-"/>
            </a:pPr>
            <a:r>
              <a:rPr lang="nl-NL"/>
              <a:t>Bodem</a:t>
            </a:r>
          </a:p>
          <a:p>
            <a:pPr lvl="1">
              <a:buFontTx/>
              <a:buChar char="-"/>
            </a:pPr>
            <a:r>
              <a:rPr lang="nl-NL"/>
              <a:t>Ecologie</a:t>
            </a:r>
          </a:p>
          <a:p>
            <a:pPr lvl="1">
              <a:buFontTx/>
              <a:buChar char="-"/>
            </a:pPr>
            <a:r>
              <a:rPr lang="nl-NL"/>
              <a:t>Landbouw</a:t>
            </a:r>
          </a:p>
          <a:p>
            <a:pPr lvl="1">
              <a:buFontTx/>
              <a:buChar char="-"/>
            </a:pPr>
            <a:r>
              <a:rPr lang="nl-NL"/>
              <a:t>Participatie</a:t>
            </a:r>
          </a:p>
          <a:p>
            <a:pPr lvl="1">
              <a:buFontTx/>
              <a:buChar char="-"/>
            </a:pPr>
            <a:r>
              <a:rPr lang="nl-NL"/>
              <a:t>......</a:t>
            </a:r>
          </a:p>
        </p:txBody>
      </p:sp>
    </p:spTree>
    <p:extLst>
      <p:ext uri="{BB962C8B-B14F-4D97-AF65-F5344CB8AC3E}">
        <p14:creationId xmlns:p14="http://schemas.microsoft.com/office/powerpoint/2010/main" val="15755324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241</Words>
  <Application>Microsoft Office PowerPoint</Application>
  <PresentationFormat>Breedbeeld</PresentationFormat>
  <Paragraphs>55</Paragraphs>
  <Slides>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Source Sans Pro Black</vt:lpstr>
      <vt:lpstr>Source Sans Pro SemiBold</vt:lpstr>
      <vt:lpstr>Kantoorthema</vt:lpstr>
      <vt:lpstr>Zonneparken en bodem</vt:lpstr>
      <vt:lpstr>Huisregels voor een goed verloop</vt:lpstr>
      <vt:lpstr>PowerPoint-presentatie</vt:lpstr>
      <vt:lpstr>       Programma </vt:lpstr>
      <vt:lpstr>       Context  </vt:lpstr>
      <vt:lpstr>     Veel variatie &amp; ontwerpopgave</vt:lpstr>
      <vt:lpstr>     Welke rol als overheid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Pergens, Tiffany</dc:creator>
  <cp:lastModifiedBy>H.A. de Graaf</cp:lastModifiedBy>
  <cp:revision>25</cp:revision>
  <dcterms:created xsi:type="dcterms:W3CDTF">2020-01-30T14:32:28Z</dcterms:created>
  <dcterms:modified xsi:type="dcterms:W3CDTF">2021-04-20T12:51:33Z</dcterms:modified>
</cp:coreProperties>
</file>