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41" r:id="rId2"/>
  </p:sldMasterIdLst>
  <p:notesMasterIdLst>
    <p:notesMasterId r:id="rId11"/>
  </p:notesMasterIdLst>
  <p:handoutMasterIdLst>
    <p:handoutMasterId r:id="rId12"/>
  </p:handoutMasterIdLst>
  <p:sldIdLst>
    <p:sldId id="257" r:id="rId3"/>
    <p:sldId id="269" r:id="rId4"/>
    <p:sldId id="263" r:id="rId5"/>
    <p:sldId id="265" r:id="rId6"/>
    <p:sldId id="264" r:id="rId7"/>
    <p:sldId id="266" r:id="rId8"/>
    <p:sldId id="268" r:id="rId9"/>
    <p:sldId id="286" r:id="rId10"/>
  </p:sldIdLst>
  <p:sldSz cx="12192000" cy="6858000"/>
  <p:notesSz cx="6888163" cy="100203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18" userDrawn="1">
          <p15:clr>
            <a:srgbClr val="A4A3A4"/>
          </p15:clr>
        </p15:guide>
        <p15:guide id="2" orient="horz" pos="2160">
          <p15:clr>
            <a:srgbClr val="A4A3A4"/>
          </p15:clr>
        </p15:guide>
        <p15:guide id="3" orient="horz" pos="103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rnout Drenthel" initials="AD [7]" lastIdx="1" clrIdx="6"/>
  <p:cmAuthor id="1" name="Arnout Drenthel" initials="AD" lastIdx="1" clrIdx="0"/>
  <p:cmAuthor id="8" name="Arnout Drenthel" initials="AD [8]" lastIdx="1" clrIdx="7"/>
  <p:cmAuthor id="2" name="Arnout Drenthel" initials="AD [2]" lastIdx="1" clrIdx="1"/>
  <p:cmAuthor id="9" name="Arnout Drenthel" initials="AD [9]" lastIdx="1" clrIdx="8"/>
  <p:cmAuthor id="3" name="Arnout Drenthel" initials="AD [3]" lastIdx="1" clrIdx="2"/>
  <p:cmAuthor id="4" name="Arnout Drenthel" initials="AD [4]" lastIdx="1" clrIdx="3"/>
  <p:cmAuthor id="5" name="Arnout Drenthel" initials="AD [5]" lastIdx="1" clrIdx="4"/>
  <p:cmAuthor id="6" name="Arnout Drenthel" initials="AD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ijl, thema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061" autoAdjust="0"/>
  </p:normalViewPr>
  <p:slideViewPr>
    <p:cSldViewPr snapToGrid="0">
      <p:cViewPr varScale="1">
        <p:scale>
          <a:sx n="85" d="100"/>
          <a:sy n="85" d="100"/>
        </p:scale>
        <p:origin x="1512" y="90"/>
      </p:cViewPr>
      <p:guideLst>
        <p:guide pos="518"/>
        <p:guide orient="horz" pos="2160"/>
        <p:guide orient="horz" pos="1036"/>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224"/>
    </p:cViewPr>
  </p:sorterViewPr>
  <p:notesViewPr>
    <p:cSldViewPr snapToGrid="0">
      <p:cViewPr varScale="1">
        <p:scale>
          <a:sx n="79" d="100"/>
          <a:sy n="79" d="100"/>
        </p:scale>
        <p:origin x="394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nl-NL"/>
          </a:p>
        </p:txBody>
      </p:sp>
      <p:sp>
        <p:nvSpPr>
          <p:cNvPr id="3" name="Tijdelijke aanduiding voor datum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4C6709BA-0250-418B-A227-469BF0F69AD3}" type="datetimeFigureOut">
              <a:rPr lang="nl-NL" smtClean="0"/>
              <a:pPr/>
              <a:t>26-4-2021</a:t>
            </a:fld>
            <a:endParaRPr lang="nl-NL"/>
          </a:p>
        </p:txBody>
      </p:sp>
      <p:sp>
        <p:nvSpPr>
          <p:cNvPr id="4" name="Tijdelijke aanduiding voor voettekst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nl-NL"/>
          </a:p>
        </p:txBody>
      </p:sp>
      <p:sp>
        <p:nvSpPr>
          <p:cNvPr id="5" name="Tijdelijke aanduiding voor dianumm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E7A4FE01-11FF-43DA-B7F5-6592B996E3FA}" type="slidenum">
              <a:rPr lang="nl-NL" smtClean="0"/>
              <a:pPr/>
              <a:t>‹nr.›</a:t>
            </a:fld>
            <a:endParaRPr lang="nl-NL"/>
          </a:p>
        </p:txBody>
      </p:sp>
    </p:spTree>
    <p:extLst>
      <p:ext uri="{BB962C8B-B14F-4D97-AF65-F5344CB8AC3E}">
        <p14:creationId xmlns:p14="http://schemas.microsoft.com/office/powerpoint/2010/main" val="168179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nl-NL"/>
          </a:p>
        </p:txBody>
      </p:sp>
      <p:sp>
        <p:nvSpPr>
          <p:cNvPr id="3" name="Tijdelijke aanduiding voor datum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FAD30240-3B76-4E52-B42B-C39F5C218F4D}" type="datetimeFigureOut">
              <a:rPr lang="nl-NL" smtClean="0"/>
              <a:pPr/>
              <a:t>26-4-2021</a:t>
            </a:fld>
            <a:endParaRPr lang="nl-NL"/>
          </a:p>
        </p:txBody>
      </p:sp>
      <p:sp>
        <p:nvSpPr>
          <p:cNvPr id="4" name="Tijdelijke aanduiding voor dia-afbeelding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nl-NL"/>
          </a:p>
        </p:txBody>
      </p:sp>
      <p:sp>
        <p:nvSpPr>
          <p:cNvPr id="5" name="Tijdelijke aanduiding voor notities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DE501649-886C-4324-AD4C-E61C88D47728}" type="slidenum">
              <a:rPr lang="nl-NL" smtClean="0"/>
              <a:pPr/>
              <a:t>‹nr.›</a:t>
            </a:fld>
            <a:endParaRPr lang="nl-NL"/>
          </a:p>
        </p:txBody>
      </p:sp>
    </p:spTree>
    <p:extLst>
      <p:ext uri="{BB962C8B-B14F-4D97-AF65-F5344CB8AC3E}">
        <p14:creationId xmlns:p14="http://schemas.microsoft.com/office/powerpoint/2010/main" val="1169954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teverantwoordenregelingen.rijksoverheid.n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rijksoverheid.nl/onderwerpen/financien-gemeenten-en-provincies/uitwisseling-financiele-gegevens-met-sisa-en-iv3/single-information-single-audit-sisa"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Rijk</a:t>
            </a:r>
            <a:r>
              <a:rPr lang="nl-NL" baseline="0" dirty="0"/>
              <a:t> 1/3 kosten, verdeling budget over werkregio’s is bekend </a:t>
            </a:r>
            <a:endParaRPr lang="nl-NL" dirty="0"/>
          </a:p>
        </p:txBody>
      </p:sp>
      <p:sp>
        <p:nvSpPr>
          <p:cNvPr id="4" name="Tijdelijke aanduiding voor dianummer 3"/>
          <p:cNvSpPr>
            <a:spLocks noGrp="1"/>
          </p:cNvSpPr>
          <p:nvPr>
            <p:ph type="sldNum" sz="quarter" idx="10"/>
          </p:nvPr>
        </p:nvSpPr>
        <p:spPr/>
        <p:txBody>
          <a:bodyPr/>
          <a:lstStyle/>
          <a:p>
            <a:fld id="{DE501649-886C-4324-AD4C-E61C88D47728}" type="slidenum">
              <a:rPr lang="nl-NL" smtClean="0"/>
              <a:pPr/>
              <a:t>2</a:t>
            </a:fld>
            <a:endParaRPr lang="nl-NL"/>
          </a:p>
        </p:txBody>
      </p:sp>
    </p:spTree>
    <p:extLst>
      <p:ext uri="{BB962C8B-B14F-4D97-AF65-F5344CB8AC3E}">
        <p14:creationId xmlns:p14="http://schemas.microsoft.com/office/powerpoint/2010/main" val="308442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dirty="0">
                <a:solidFill>
                  <a:schemeClr val="tx1"/>
                </a:solidFill>
                <a:effectLst/>
                <a:latin typeface="+mn-lt"/>
                <a:ea typeface="+mn-ea"/>
                <a:cs typeface="+mn-cs"/>
              </a:rPr>
              <a:t>Wat is SISA</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SISA staat voor de verantwoordingsmethode “Single information, Single audit (</a:t>
            </a:r>
            <a:r>
              <a:rPr lang="nl-NL" sz="1200" kern="1200" dirty="0" err="1">
                <a:solidFill>
                  <a:schemeClr val="tx1"/>
                </a:solidFill>
                <a:effectLst/>
                <a:latin typeface="+mn-lt"/>
                <a:ea typeface="+mn-ea"/>
                <a:cs typeface="+mn-cs"/>
              </a:rPr>
              <a:t>SiSa</a:t>
            </a:r>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Gemeenten en provincies moeten elk jaar aan de Rijksoverheid melden of en hoe ze het geld hebben besteed. Dit doen zij via de methodiek </a:t>
            </a:r>
            <a:r>
              <a:rPr lang="nl-NL" sz="1200" kern="1200" dirty="0" err="1">
                <a:solidFill>
                  <a:schemeClr val="tx1"/>
                </a:solidFill>
                <a:effectLst/>
                <a:latin typeface="+mn-lt"/>
                <a:ea typeface="+mn-ea"/>
                <a:cs typeface="+mn-cs"/>
              </a:rPr>
              <a:t>SiSa</a:t>
            </a:r>
            <a:r>
              <a:rPr lang="nl-NL" sz="1200" kern="1200" dirty="0">
                <a:solidFill>
                  <a:schemeClr val="tx1"/>
                </a:solidFill>
                <a:effectLst/>
                <a:latin typeface="+mn-lt"/>
                <a:ea typeface="+mn-ea"/>
                <a:cs typeface="+mn-cs"/>
              </a:rPr>
              <a:t>: single information, single audit. Dit betekent eenmalige informatieverstrekking, eenmalige accountantscontrole. Deze verantwoording hoort als bijlage bij de jaarstukken die gemeenten en provincies maken. Gemeenten en andere overheden kunnen opzoeken welke regelingen zij moeten verantwoorden. Dit kan via de applicatie '</a:t>
            </a:r>
            <a:r>
              <a:rPr lang="nl-NL" sz="1200" u="sng" kern="1200" dirty="0">
                <a:solidFill>
                  <a:schemeClr val="tx1"/>
                </a:solidFill>
                <a:effectLst/>
                <a:latin typeface="+mn-lt"/>
                <a:ea typeface="+mn-ea"/>
                <a:cs typeface="+mn-cs"/>
                <a:hlinkClick r:id="rId3"/>
              </a:rPr>
              <a:t>te verantwoorden regelingen</a:t>
            </a:r>
            <a:r>
              <a:rPr lang="nl-NL" sz="1200" kern="1200" dirty="0">
                <a:solidFill>
                  <a:schemeClr val="tx1"/>
                </a:solidFill>
                <a:effectLst/>
                <a:latin typeface="+mn-lt"/>
                <a:ea typeface="+mn-ea"/>
                <a:cs typeface="+mn-cs"/>
              </a:rPr>
              <a:t>'.</a:t>
            </a:r>
          </a:p>
          <a:p>
            <a:r>
              <a:rPr lang="nl-NL" sz="1200" kern="1200" dirty="0">
                <a:solidFill>
                  <a:schemeClr val="tx1"/>
                </a:solidFill>
                <a:effectLst/>
                <a:latin typeface="+mn-lt"/>
                <a:ea typeface="+mn-ea"/>
                <a:cs typeface="+mn-cs"/>
              </a:rPr>
              <a:t>Ook waterschappen kunnen dit verantwoorden nu in SISA.</a:t>
            </a:r>
          </a:p>
          <a:p>
            <a:r>
              <a:rPr lang="nl-NL" sz="1200" kern="1200" dirty="0">
                <a:solidFill>
                  <a:schemeClr val="tx1"/>
                </a:solidFill>
                <a:effectLst/>
                <a:latin typeface="+mn-lt"/>
                <a:ea typeface="+mn-ea"/>
                <a:cs typeface="+mn-cs"/>
              </a:rPr>
              <a:t>Website SISA:</a:t>
            </a:r>
          </a:p>
          <a:p>
            <a:r>
              <a:rPr lang="nl-NL" sz="1200" u="sng" kern="1200" dirty="0">
                <a:solidFill>
                  <a:schemeClr val="tx1"/>
                </a:solidFill>
                <a:effectLst/>
                <a:latin typeface="+mn-lt"/>
                <a:ea typeface="+mn-ea"/>
                <a:cs typeface="+mn-cs"/>
                <a:hlinkClick r:id="rId4"/>
              </a:rPr>
              <a:t>Single information, Single audit (</a:t>
            </a:r>
            <a:r>
              <a:rPr lang="nl-NL" sz="1200" u="sng" kern="1200" dirty="0" err="1">
                <a:solidFill>
                  <a:schemeClr val="tx1"/>
                </a:solidFill>
                <a:effectLst/>
                <a:latin typeface="+mn-lt"/>
                <a:ea typeface="+mn-ea"/>
                <a:cs typeface="+mn-cs"/>
                <a:hlinkClick r:id="rId4"/>
              </a:rPr>
              <a:t>SiSa</a:t>
            </a:r>
            <a:r>
              <a:rPr lang="nl-NL" sz="1200" u="sng" kern="1200" dirty="0">
                <a:solidFill>
                  <a:schemeClr val="tx1"/>
                </a:solidFill>
                <a:effectLst/>
                <a:latin typeface="+mn-lt"/>
                <a:ea typeface="+mn-ea"/>
                <a:cs typeface="+mn-cs"/>
                <a:hlinkClick r:id="rId4"/>
              </a:rPr>
              <a:t>) | Financiën gemeenten en provincies | Rijksoverheid.nl</a:t>
            </a: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DE501649-886C-4324-AD4C-E61C88D47728}" type="slidenum">
              <a:rPr lang="nl-NL" smtClean="0"/>
              <a:pPr/>
              <a:t>4</a:t>
            </a:fld>
            <a:endParaRPr lang="nl-NL"/>
          </a:p>
        </p:txBody>
      </p:sp>
    </p:spTree>
    <p:extLst>
      <p:ext uri="{BB962C8B-B14F-4D97-AF65-F5344CB8AC3E}">
        <p14:creationId xmlns:p14="http://schemas.microsoft.com/office/powerpoint/2010/main" val="16611632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1.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1.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b">
            <a:normAutofit/>
          </a:bodyPr>
          <a:lstStyle>
            <a:lvl1pPr algn="l">
              <a:defRPr sz="360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5" name="Afbeelding 4">
            <a:extLst>
              <a:ext uri="{FF2B5EF4-FFF2-40B4-BE49-F238E27FC236}">
                <a16:creationId xmlns:a16="http://schemas.microsoft.com/office/drawing/2014/main" id="{14611018-E0D5-BF45-B124-6BD0F554E3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18" y="0"/>
            <a:ext cx="12192000" cy="1682750"/>
          </a:xfrm>
          <a:prstGeom prst="rect">
            <a:avLst/>
          </a:prstGeom>
        </p:spPr>
      </p:pic>
      <p:pic>
        <p:nvPicPr>
          <p:cNvPr id="6" name="Afbeelding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18087730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Tekststijl van het model bewerken</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4" name="Tijdelijke aanduiding voor datum 13"/>
          <p:cNvSpPr>
            <a:spLocks noGrp="1"/>
          </p:cNvSpPr>
          <p:nvPr>
            <p:ph type="dt" sz="half" idx="10"/>
          </p:nvPr>
        </p:nvSpPr>
        <p:spPr/>
        <p:txBody>
          <a:bodyPr/>
          <a:lstStyle/>
          <a:p>
            <a:endParaRPr lang="nl-NL" dirty="0"/>
          </a:p>
        </p:txBody>
      </p:sp>
      <p:sp>
        <p:nvSpPr>
          <p:cNvPr id="15" name="Tijdelijke aanduiding voor voettekst 14"/>
          <p:cNvSpPr>
            <a:spLocks noGrp="1"/>
          </p:cNvSpPr>
          <p:nvPr>
            <p:ph type="ftr" sz="quarter" idx="11"/>
          </p:nvPr>
        </p:nvSpPr>
        <p:spPr/>
        <p:txBody>
          <a:bodyPr/>
          <a:lstStyle/>
          <a:p>
            <a:endParaRPr lang="nl-NL" dirty="0"/>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38001744"/>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Tekststijl van het model bewerken</a:t>
            </a:r>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Tekststijl van het model bewerken</a:t>
            </a:r>
          </a:p>
        </p:txBody>
      </p:sp>
      <p:sp>
        <p:nvSpPr>
          <p:cNvPr id="10" name="Titel 9"/>
          <p:cNvSpPr>
            <a:spLocks noGrp="1"/>
          </p:cNvSpPr>
          <p:nvPr>
            <p:ph type="title"/>
          </p:nvPr>
        </p:nvSpPr>
        <p:spPr/>
        <p:txBody>
          <a:bodyPr/>
          <a:lstStyle/>
          <a:p>
            <a:r>
              <a:rPr lang="nl-NL"/>
              <a:t>Klik om de stijl te bewerken</a:t>
            </a:r>
            <a:endParaRPr lang="nl-NL" dirty="0"/>
          </a:p>
        </p:txBody>
      </p:sp>
      <p:sp>
        <p:nvSpPr>
          <p:cNvPr id="16" name="Tijdelijke aanduiding voor datum 15"/>
          <p:cNvSpPr>
            <a:spLocks noGrp="1"/>
          </p:cNvSpPr>
          <p:nvPr>
            <p:ph type="dt" sz="half" idx="10"/>
          </p:nvPr>
        </p:nvSpPr>
        <p:spPr/>
        <p:txBody>
          <a:bodyPr/>
          <a:lstStyle/>
          <a:p>
            <a:endParaRPr lang="nl-NL" dirty="0"/>
          </a:p>
        </p:txBody>
      </p:sp>
      <p:sp>
        <p:nvSpPr>
          <p:cNvPr id="17" name="Tijdelijke aanduiding voor voettekst 16"/>
          <p:cNvSpPr>
            <a:spLocks noGrp="1"/>
          </p:cNvSpPr>
          <p:nvPr>
            <p:ph type="ftr" sz="quarter" idx="11"/>
          </p:nvPr>
        </p:nvSpPr>
        <p:spPr/>
        <p:txBody>
          <a:bodyPr/>
          <a:lstStyle/>
          <a:p>
            <a:endParaRPr lang="nl-NL" dirty="0"/>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190576183"/>
      </p:ext>
    </p:extLst>
  </p:cSld>
  <p:clrMapOvr>
    <a:masterClrMapping/>
  </p:clrMapOvr>
  <p:extLst>
    <p:ext uri="{DCECCB84-F9BA-43D5-87BE-67443E8EF086}">
      <p15:sldGuideLst xmlns:p15="http://schemas.microsoft.com/office/powerpoint/2012/main">
        <p15:guide id="1" pos="3988" userDrawn="1">
          <p15:clr>
            <a:srgbClr val="FBAE40"/>
          </p15:clr>
        </p15:guide>
        <p15:guide id="2" pos="3693" userDrawn="1">
          <p15:clr>
            <a:srgbClr val="FBAE40"/>
          </p15:clr>
        </p15:guide>
        <p15:guide id="3" orient="horz" pos="166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12" name="Tijdelijke aanduiding voor datum 11"/>
          <p:cNvSpPr>
            <a:spLocks noGrp="1"/>
          </p:cNvSpPr>
          <p:nvPr>
            <p:ph type="dt" sz="half" idx="10"/>
          </p:nvPr>
        </p:nvSpPr>
        <p:spPr/>
        <p:txBody>
          <a:bodyPr/>
          <a:lstStyle/>
          <a:p>
            <a:endParaRPr lang="nl-NL" dirty="0"/>
          </a:p>
        </p:txBody>
      </p:sp>
      <p:sp>
        <p:nvSpPr>
          <p:cNvPr id="13" name="Tijdelijke aanduiding voor voettekst 12"/>
          <p:cNvSpPr>
            <a:spLocks noGrp="1"/>
          </p:cNvSpPr>
          <p:nvPr>
            <p:ph type="ftr" sz="quarter" idx="11"/>
          </p:nvPr>
        </p:nvSpPr>
        <p:spPr/>
        <p:txBody>
          <a:bodyPr/>
          <a:lstStyle/>
          <a:p>
            <a:endParaRPr lang="nl-NL" dirty="0"/>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279042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1" name="Tijdelijke aanduiding voor datum 10"/>
          <p:cNvSpPr>
            <a:spLocks noGrp="1"/>
          </p:cNvSpPr>
          <p:nvPr>
            <p:ph type="dt" sz="half" idx="10"/>
          </p:nvPr>
        </p:nvSpPr>
        <p:spPr/>
        <p:txBody>
          <a:bodyPr/>
          <a:lstStyle/>
          <a:p>
            <a:endParaRPr lang="nl-NL" dirty="0"/>
          </a:p>
        </p:txBody>
      </p:sp>
      <p:sp>
        <p:nvSpPr>
          <p:cNvPr id="12" name="Tijdelijke aanduiding voor voettekst 11"/>
          <p:cNvSpPr>
            <a:spLocks noGrp="1"/>
          </p:cNvSpPr>
          <p:nvPr>
            <p:ph type="ftr" sz="quarter" idx="11"/>
          </p:nvPr>
        </p:nvSpPr>
        <p:spPr/>
        <p:txBody>
          <a:bodyPr/>
          <a:lstStyle/>
          <a:p>
            <a:endParaRPr lang="nl-NL" dirty="0"/>
          </a:p>
        </p:txBody>
      </p:sp>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9085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Tekststijl van het model bewerken</a:t>
            </a:r>
          </a:p>
        </p:txBody>
      </p:sp>
      <p:sp>
        <p:nvSpPr>
          <p:cNvPr id="3" name="Titel 2"/>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6913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ote tekst A">
    <p:bg>
      <p:bgRef idx="1001">
        <a:schemeClr val="bg2"/>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1"/>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9" name="Tijdelijke aanduiding voor datum 8"/>
          <p:cNvSpPr>
            <a:spLocks noGrp="1"/>
          </p:cNvSpPr>
          <p:nvPr>
            <p:ph type="dt" sz="half" idx="10"/>
          </p:nvPr>
        </p:nvSpPr>
        <p:spPr/>
        <p:txBody>
          <a:bodyPr/>
          <a:lstStyle>
            <a:lvl1pPr>
              <a:defRPr>
                <a:solidFill>
                  <a:schemeClr val="tx2"/>
                </a:solidFill>
              </a:defRPr>
            </a:lvl1pPr>
          </a:lstStyle>
          <a:p>
            <a:endParaRPr lang="nl-NL" dirty="0"/>
          </a:p>
        </p:txBody>
      </p:sp>
      <p:sp>
        <p:nvSpPr>
          <p:cNvPr id="10" name="Tijdelijke aanduiding voor voettekst 9"/>
          <p:cNvSpPr>
            <a:spLocks noGrp="1"/>
          </p:cNvSpPr>
          <p:nvPr>
            <p:ph type="ftr" sz="quarter" idx="11"/>
          </p:nvPr>
        </p:nvSpPr>
        <p:spPr/>
        <p:txBody>
          <a:bodyPr/>
          <a:lstStyle>
            <a:lvl1pPr>
              <a:defRPr>
                <a:solidFill>
                  <a:schemeClr val="tx2"/>
                </a:solidFill>
              </a:defRPr>
            </a:lvl1pPr>
          </a:lstStyle>
          <a:p>
            <a:endParaRPr lang="nl-NL" dirty="0"/>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3913976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2"/>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6" name="Tijdelijke aanduiding voor datum 5"/>
          <p:cNvSpPr>
            <a:spLocks noGrp="1"/>
          </p:cNvSpPr>
          <p:nvPr>
            <p:ph type="dt" sz="half" idx="10"/>
          </p:nvPr>
        </p:nvSpPr>
        <p:spPr/>
        <p:txBody>
          <a:bodyPr/>
          <a:lstStyle/>
          <a:p>
            <a:endParaRPr lang="nl-NL" dirty="0"/>
          </a:p>
        </p:txBody>
      </p:sp>
      <p:sp>
        <p:nvSpPr>
          <p:cNvPr id="7" name="Tijdelijke aanduiding voor voettekst 6"/>
          <p:cNvSpPr>
            <a:spLocks noGrp="1"/>
          </p:cNvSpPr>
          <p:nvPr>
            <p:ph type="ftr" sz="quarter" idx="11"/>
          </p:nvPr>
        </p:nvSpPr>
        <p:spPr/>
        <p:txBody>
          <a:bodyPr/>
          <a:lstStyle/>
          <a:p>
            <a:endParaRPr lang="nl-NL" dirty="0"/>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8729948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7" name="Rechthoek 6"/>
          <p:cNvSpPr/>
          <p:nvPr userDrawn="1"/>
        </p:nvSpPr>
        <p:spPr>
          <a:xfrm>
            <a:off x="6096000" y="-1588"/>
            <a:ext cx="6096000" cy="68595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lgn="l">
              <a:buFont typeface="Arial" charset="0"/>
              <a:buNone/>
            </a:pPr>
            <a:endParaRPr lang="nl-NL" sz="1000">
              <a:solidFill>
                <a:schemeClr val="bg1"/>
              </a:solidFill>
            </a:endParaRPr>
          </a:p>
        </p:txBody>
      </p:sp>
      <p:sp>
        <p:nvSpPr>
          <p:cNvPr id="6" name="Titel 5"/>
          <p:cNvSpPr>
            <a:spLocks noGrp="1"/>
          </p:cNvSpPr>
          <p:nvPr>
            <p:ph type="title"/>
          </p:nvPr>
        </p:nvSpPr>
        <p:spPr>
          <a:xfrm>
            <a:off x="635000" y="2636838"/>
            <a:ext cx="5003799" cy="1584324"/>
          </a:xfrm>
        </p:spPr>
        <p:txBody>
          <a:bodyPr anchor="ctr" anchorCtr="0"/>
          <a:lstStyle>
            <a:lvl1pPr>
              <a:defRPr sz="4000">
                <a:solidFill>
                  <a:schemeClr val="tx2"/>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11" name="Tijdelijke aanduiding voor datum 10"/>
          <p:cNvSpPr>
            <a:spLocks noGrp="1"/>
          </p:cNvSpPr>
          <p:nvPr>
            <p:ph type="dt" sz="half" idx="11"/>
          </p:nvPr>
        </p:nvSpPr>
        <p:spPr/>
        <p:txBody>
          <a:bodyPr/>
          <a:lstStyle/>
          <a:p>
            <a:endParaRPr lang="nl-NL" dirty="0"/>
          </a:p>
        </p:txBody>
      </p:sp>
      <p:sp>
        <p:nvSpPr>
          <p:cNvPr id="12" name="Tijdelijke aanduiding voor voettekst 11"/>
          <p:cNvSpPr>
            <a:spLocks noGrp="1"/>
          </p:cNvSpPr>
          <p:nvPr>
            <p:ph type="ftr" sz="quarter" idx="12"/>
          </p:nvPr>
        </p:nvSpPr>
        <p:spPr/>
        <p:txBody>
          <a:bodyPr/>
          <a:lstStyle/>
          <a:p>
            <a:endParaRPr lang="nl-NL" dirty="0"/>
          </a:p>
        </p:txBody>
      </p:sp>
      <p:sp>
        <p:nvSpPr>
          <p:cNvPr id="13" name="Tijdelijke aanduiding voor dianummer 12"/>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1AB1A3E9-97CB-CA43-9E2C-4CE700C68A5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841814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el 5"/>
          <p:cNvSpPr>
            <a:spLocks noGrp="1"/>
          </p:cNvSpPr>
          <p:nvPr>
            <p:ph type="title"/>
          </p:nvPr>
        </p:nvSpPr>
        <p:spPr>
          <a:xfrm>
            <a:off x="634999" y="2636839"/>
            <a:ext cx="5004000" cy="1584324"/>
          </a:xfrm>
        </p:spPr>
        <p:txBody>
          <a:bodyPr anchor="ctr" anchorCtr="0"/>
          <a:lstStyle>
            <a:lvl1pPr>
              <a:defRPr sz="4000">
                <a:solidFill>
                  <a:schemeClr val="bg1"/>
                </a:solidFill>
              </a:defRPr>
            </a:lvl1pPr>
          </a:lstStyle>
          <a:p>
            <a:r>
              <a:rPr lang="nl-NL"/>
              <a:t>Klik om de stijl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Tekststijl van het model bewerken</a:t>
            </a:r>
          </a:p>
        </p:txBody>
      </p:sp>
      <p:sp>
        <p:nvSpPr>
          <p:cNvPr id="13" name="Tijdelijke aanduiding voor datum 12"/>
          <p:cNvSpPr>
            <a:spLocks noGrp="1"/>
          </p:cNvSpPr>
          <p:nvPr>
            <p:ph type="dt" sz="half" idx="11"/>
          </p:nvPr>
        </p:nvSpPr>
        <p:spPr/>
        <p:txBody>
          <a:bodyPr/>
          <a:lstStyle/>
          <a:p>
            <a:endParaRPr lang="nl-NL" dirty="0"/>
          </a:p>
        </p:txBody>
      </p:sp>
      <p:sp>
        <p:nvSpPr>
          <p:cNvPr id="14" name="Tijdelijke aanduiding voor voettekst 13"/>
          <p:cNvSpPr>
            <a:spLocks noGrp="1"/>
          </p:cNvSpPr>
          <p:nvPr>
            <p:ph type="ftr" sz="quarter" idx="12"/>
          </p:nvPr>
        </p:nvSpPr>
        <p:spPr/>
        <p:txBody>
          <a:bodyPr/>
          <a:lstStyle/>
          <a:p>
            <a:endParaRPr lang="nl-NL" dirty="0"/>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BE770F96-3C80-EF44-950D-D9743531401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144809955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Titel 8"/>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
        <p:nvSpPr>
          <p:cNvPr id="11" name="Tijdelijke aanduiding voor datum 10"/>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2640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1" spcCol="468000"/>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3" name="Tijdelijke aanduiding voor datum 12"/>
          <p:cNvSpPr>
            <a:spLocks noGrp="1"/>
          </p:cNvSpPr>
          <p:nvPr>
            <p:ph type="dt" sz="half" idx="10"/>
          </p:nvPr>
        </p:nvSpPr>
        <p:spPr/>
        <p:txBody>
          <a:bodyPr/>
          <a:lstStyle/>
          <a:p>
            <a:endParaRPr lang="nl-NL" dirty="0"/>
          </a:p>
        </p:txBody>
      </p:sp>
      <p:sp>
        <p:nvSpPr>
          <p:cNvPr id="14" name="Tijdelijke aanduiding voor voettekst 13"/>
          <p:cNvSpPr>
            <a:spLocks noGrp="1"/>
          </p:cNvSpPr>
          <p:nvPr>
            <p:ph type="ftr" sz="quarter" idx="11"/>
          </p:nvPr>
        </p:nvSpPr>
        <p:spPr/>
        <p:txBody>
          <a:bodyPr/>
          <a:lstStyle/>
          <a:p>
            <a:endParaRPr lang="nl-NL" dirty="0"/>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412921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de stijl te bewerken</a:t>
            </a:r>
            <a:endParaRPr lang="nl-NL" dirty="0"/>
          </a:p>
        </p:txBody>
      </p:sp>
      <p:sp>
        <p:nvSpPr>
          <p:cNvPr id="20" name="Tijdelijke aanduiding voor datum 19"/>
          <p:cNvSpPr>
            <a:spLocks noGrp="1"/>
          </p:cNvSpPr>
          <p:nvPr>
            <p:ph type="dt" sz="half" idx="25"/>
          </p:nvPr>
        </p:nvSpPr>
        <p:spPr/>
        <p:txBody>
          <a:bodyPr/>
          <a:lstStyle/>
          <a:p>
            <a:endParaRPr lang="nl-NL" dirty="0"/>
          </a:p>
        </p:txBody>
      </p:sp>
      <p:sp>
        <p:nvSpPr>
          <p:cNvPr id="21" name="Tijdelijke aanduiding voor voettekst 20"/>
          <p:cNvSpPr>
            <a:spLocks noGrp="1"/>
          </p:cNvSpPr>
          <p:nvPr>
            <p:ph type="ftr" sz="quarter" idx="26"/>
          </p:nvPr>
        </p:nvSpPr>
        <p:spPr/>
        <p:txBody>
          <a:bodyPr/>
          <a:lstStyle/>
          <a:p>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
        <p:nvSpPr>
          <p:cNvPr id="13" name="Tijdelijke aanduiding voor afbeelding 12">
            <a:extLst>
              <a:ext uri="{FF2B5EF4-FFF2-40B4-BE49-F238E27FC236}">
                <a16:creationId xmlns:a16="http://schemas.microsoft.com/office/drawing/2014/main" id="{E2861002-9B37-3648-AC12-62C3BB3C1FD0}"/>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B9945B71-DBE8-C64D-A8FF-A06662931AE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411097885"/>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Tekststijl van het model bewerken</a:t>
            </a:r>
          </a:p>
        </p:txBody>
      </p:sp>
      <p:sp>
        <p:nvSpPr>
          <p:cNvPr id="2" name="Titel 1"/>
          <p:cNvSpPr>
            <a:spLocks noGrp="1"/>
          </p:cNvSpPr>
          <p:nvPr>
            <p:ph type="title"/>
          </p:nvPr>
        </p:nvSpPr>
        <p:spPr>
          <a:xfrm>
            <a:off x="635000" y="1051200"/>
            <a:ext cx="5003800" cy="948047"/>
          </a:xfrm>
        </p:spPr>
        <p:txBody>
          <a:bodyPr/>
          <a:lstStyle/>
          <a:p>
            <a:r>
              <a:rPr lang="nl-NL"/>
              <a:t>Klik om de stijl te bewerken</a:t>
            </a:r>
            <a:endParaRPr lang="nl-NL" dirty="0"/>
          </a:p>
        </p:txBody>
      </p:sp>
      <p:sp>
        <p:nvSpPr>
          <p:cNvPr id="6" name="Tijdelijke aanduiding voor datum 5"/>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
        <p:nvSpPr>
          <p:cNvPr id="8" name="Tijdelijke aanduiding voor afbeelding 7">
            <a:extLst>
              <a:ext uri="{FF2B5EF4-FFF2-40B4-BE49-F238E27FC236}">
                <a16:creationId xmlns:a16="http://schemas.microsoft.com/office/drawing/2014/main" id="{1817E04A-B9A8-0D44-BBB8-122507EA0819}"/>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Tree>
    <p:extLst>
      <p:ext uri="{BB962C8B-B14F-4D97-AF65-F5344CB8AC3E}">
        <p14:creationId xmlns:p14="http://schemas.microsoft.com/office/powerpoint/2010/main" val="172983865"/>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bg1"/>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2" name="Afbeelding 11">
            <a:extLst>
              <a:ext uri="{FF2B5EF4-FFF2-40B4-BE49-F238E27FC236}">
                <a16:creationId xmlns:a16="http://schemas.microsoft.com/office/drawing/2014/main" id="{38466592-3EDA-8A4C-9A9E-0690EAD4E06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953006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6" name="Rechthoek 5"/>
          <p:cNvSpPr/>
          <p:nvPr userDrawn="1"/>
        </p:nvSpPr>
        <p:spPr>
          <a:xfrm>
            <a:off x="0" y="3430587"/>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tx2"/>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637193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buClr>
                <a:schemeClr val="bg2"/>
              </a:buClr>
              <a:tabLst>
                <a:tab pos="1619250" algn="l"/>
              </a:tabLst>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4205" y="3888000"/>
            <a:ext cx="5004595" cy="2333413"/>
          </a:xfrm>
        </p:spPr>
        <p:txBody>
          <a:bodyPr anchor="t" anchorCtr="0"/>
          <a:lstStyle>
            <a:lvl1pPr>
              <a:defRPr>
                <a:solidFill>
                  <a:schemeClr val="tx1"/>
                </a:solidFill>
              </a:defRPr>
            </a:lvl1pPr>
          </a:lstStyle>
          <a:p>
            <a:r>
              <a:rPr lang="nl-NL"/>
              <a:t>Klik om de stijl te bewerken</a:t>
            </a:r>
            <a:endParaRPr lang="nl-NL" dirty="0"/>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Tekststijl van het model bewerken</a:t>
            </a:r>
          </a:p>
        </p:txBody>
      </p:sp>
      <p:sp>
        <p:nvSpPr>
          <p:cNvPr id="10" name="Tijdelijke aanduiding voor datum 9"/>
          <p:cNvSpPr>
            <a:spLocks noGrp="1"/>
          </p:cNvSpPr>
          <p:nvPr>
            <p:ph type="dt" sz="half" idx="15"/>
          </p:nvPr>
        </p:nvSpPr>
        <p:spPr/>
        <p:txBody>
          <a:bodyPr/>
          <a:lstStyle>
            <a:lvl1pPr>
              <a:defRPr>
                <a:solidFill>
                  <a:schemeClr val="tx2"/>
                </a:solidFill>
              </a:defRPr>
            </a:lvl1pPr>
          </a:lstStyle>
          <a:p>
            <a:endParaRPr lang="nl-NL" dirty="0"/>
          </a:p>
        </p:txBody>
      </p:sp>
      <p:sp>
        <p:nvSpPr>
          <p:cNvPr id="11" name="Tijdelijke aanduiding voor voettekst 10"/>
          <p:cNvSpPr>
            <a:spLocks noGrp="1"/>
          </p:cNvSpPr>
          <p:nvPr>
            <p:ph type="ftr" sz="quarter" idx="16"/>
          </p:nvPr>
        </p:nvSpPr>
        <p:spPr/>
        <p:txBody>
          <a:bodyPr/>
          <a:lstStyle>
            <a:lvl1pPr>
              <a:defRPr>
                <a:solidFill>
                  <a:schemeClr val="tx2"/>
                </a:solidFill>
              </a:defRPr>
            </a:lvl1pPr>
          </a:lstStyle>
          <a:p>
            <a:endParaRPr lang="nl-NL" dirty="0"/>
          </a:p>
        </p:txBody>
      </p:sp>
      <p:sp>
        <p:nvSpPr>
          <p:cNvPr id="13" name="Tijdelijke aanduiding voor dianummer 12"/>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168891579"/>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Tekststijl van het model bewerken</a:t>
            </a:r>
          </a:p>
        </p:txBody>
      </p:sp>
      <p:sp>
        <p:nvSpPr>
          <p:cNvPr id="2" name="Titel 1"/>
          <p:cNvSpPr>
            <a:spLocks noGrp="1"/>
          </p:cNvSpPr>
          <p:nvPr>
            <p:ph type="title"/>
          </p:nvPr>
        </p:nvSpPr>
        <p:spPr>
          <a:xfrm>
            <a:off x="634206" y="3888000"/>
            <a:ext cx="5004594" cy="2333413"/>
          </a:xfrm>
        </p:spPr>
        <p:txBody>
          <a:bodyPr anchor="t" anchorCtr="0"/>
          <a:lstStyle/>
          <a:p>
            <a:r>
              <a:rPr lang="nl-NL"/>
              <a:t>Klik om de stijl te bewerken</a:t>
            </a:r>
            <a:endParaRPr lang="nl-NL" dirty="0"/>
          </a:p>
        </p:txBody>
      </p:sp>
      <p:sp>
        <p:nvSpPr>
          <p:cNvPr id="9" name="Tijdelijke aanduiding voor datum 8"/>
          <p:cNvSpPr>
            <a:spLocks noGrp="1"/>
          </p:cNvSpPr>
          <p:nvPr>
            <p:ph type="dt" sz="half" idx="15"/>
          </p:nvPr>
        </p:nvSpPr>
        <p:spPr/>
        <p:txBody>
          <a:bodyPr/>
          <a:lstStyle/>
          <a:p>
            <a:endParaRPr lang="nl-NL" dirty="0"/>
          </a:p>
        </p:txBody>
      </p:sp>
      <p:sp>
        <p:nvSpPr>
          <p:cNvPr id="10" name="Tijdelijke aanduiding voor voettekst 9"/>
          <p:cNvSpPr>
            <a:spLocks noGrp="1"/>
          </p:cNvSpPr>
          <p:nvPr>
            <p:ph type="ftr" sz="quarter" idx="16"/>
          </p:nvPr>
        </p:nvSpPr>
        <p:spPr/>
        <p:txBody>
          <a:bodyPr/>
          <a:lstStyle/>
          <a:p>
            <a:endParaRPr lang="nl-NL" dirty="0"/>
          </a:p>
        </p:txBody>
      </p:sp>
      <p:sp>
        <p:nvSpPr>
          <p:cNvPr id="11" name="Tijdelijke aanduiding voor dianummer 10"/>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1403901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6"/>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28163388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p>
            <a:endParaRPr lang="nl-NL" dirty="0"/>
          </a:p>
        </p:txBody>
      </p:sp>
      <p:sp>
        <p:nvSpPr>
          <p:cNvPr id="9" name="Tijdelijke aanduiding voor voettekst 8"/>
          <p:cNvSpPr>
            <a:spLocks noGrp="1"/>
          </p:cNvSpPr>
          <p:nvPr>
            <p:ph type="ftr" sz="quarter" idx="16"/>
          </p:nvPr>
        </p:nvSpPr>
        <p:spPr/>
        <p:txBody>
          <a:bodyPr/>
          <a:lstStyle/>
          <a:p>
            <a:endParaRPr lang="nl-NL" dirty="0"/>
          </a:p>
        </p:txBody>
      </p:sp>
      <p:sp>
        <p:nvSpPr>
          <p:cNvPr id="10" name="Tijdelijke aanduiding voor dianummer 9"/>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61047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Ref idx="1001">
        <a:schemeClr val="bg2"/>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lvl1pPr>
              <a:buClr>
                <a:schemeClr val="bg2"/>
              </a:buClr>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 om de stijl te bewerken</a:t>
            </a:r>
            <a:endParaRPr lang="nl-NL" dirty="0"/>
          </a:p>
        </p:txBody>
      </p:sp>
      <p:sp>
        <p:nvSpPr>
          <p:cNvPr id="13" name="Tijdelijke aanduiding voor datum 12"/>
          <p:cNvSpPr>
            <a:spLocks noGrp="1"/>
          </p:cNvSpPr>
          <p:nvPr>
            <p:ph type="dt" sz="half" idx="15"/>
          </p:nvPr>
        </p:nvSpPr>
        <p:spPr/>
        <p:txBody>
          <a:bodyPr/>
          <a:lstStyle/>
          <a:p>
            <a:endParaRPr lang="nl-NL" dirty="0"/>
          </a:p>
        </p:txBody>
      </p:sp>
      <p:sp>
        <p:nvSpPr>
          <p:cNvPr id="14" name="Tijdelijke aanduiding voor voettekst 13"/>
          <p:cNvSpPr>
            <a:spLocks noGrp="1"/>
          </p:cNvSpPr>
          <p:nvPr>
            <p:ph type="ftr" sz="quarter" idx="16"/>
          </p:nvPr>
        </p:nvSpPr>
        <p:spPr/>
        <p:txBody>
          <a:bodyPr/>
          <a:lstStyle/>
          <a:p>
            <a:endParaRPr lang="nl-NL" dirty="0"/>
          </a:p>
        </p:txBody>
      </p:sp>
      <p:sp>
        <p:nvSpPr>
          <p:cNvPr id="15" name="Tijdelijke aanduiding voor dianummer 14"/>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315850997"/>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bg>
      <p:bgRef idx="1001">
        <a:schemeClr val="bg1"/>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p>
            <a:r>
              <a:rPr lang="nl-NL"/>
              <a:t>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 om de stijl te bewerken</a:t>
            </a:r>
            <a:endParaRPr lang="nl-NL" dirty="0"/>
          </a:p>
        </p:txBody>
      </p:sp>
      <p:sp>
        <p:nvSpPr>
          <p:cNvPr id="5" name="Tijdelijke aanduiding voor datum 4"/>
          <p:cNvSpPr>
            <a:spLocks noGrp="1"/>
          </p:cNvSpPr>
          <p:nvPr>
            <p:ph type="dt" sz="half" idx="15"/>
          </p:nvPr>
        </p:nvSpPr>
        <p:spPr/>
        <p:txBody>
          <a:bodyPr/>
          <a:lstStyle/>
          <a:p>
            <a:endParaRPr lang="nl-NL" dirty="0"/>
          </a:p>
        </p:txBody>
      </p:sp>
      <p:sp>
        <p:nvSpPr>
          <p:cNvPr id="6" name="Tijdelijke aanduiding voor voettekst 5"/>
          <p:cNvSpPr>
            <a:spLocks noGrp="1"/>
          </p:cNvSpPr>
          <p:nvPr>
            <p:ph type="ftr" sz="quarter" idx="16"/>
          </p:nvPr>
        </p:nvSpPr>
        <p:spPr/>
        <p:txBody>
          <a:bodyPr/>
          <a:lstStyle/>
          <a:p>
            <a:endParaRPr lang="nl-NL" dirty="0"/>
          </a:p>
        </p:txBody>
      </p:sp>
      <p:sp>
        <p:nvSpPr>
          <p:cNvPr id="7" name="Tijdelijke aanduiding voor dianummer 6"/>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0480462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afbeelding verticaal">
    <p:spTree>
      <p:nvGrpSpPr>
        <p:cNvPr id="1" name=""/>
        <p:cNvGrpSpPr/>
        <p:nvPr/>
      </p:nvGrpSpPr>
      <p:grpSpPr>
        <a:xfrm>
          <a:off x="0" y="0"/>
          <a:ext cx="0" cy="0"/>
          <a:chOff x="0" y="0"/>
          <a:chExt cx="0" cy="0"/>
        </a:xfrm>
      </p:grpSpPr>
      <p:sp>
        <p:nvSpPr>
          <p:cNvPr id="16" name="Rechthoek 15"/>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1" name="Tijdelijke aanduiding voor datum 10"/>
          <p:cNvSpPr>
            <a:spLocks noGrp="1"/>
          </p:cNvSpPr>
          <p:nvPr>
            <p:ph type="dt" sz="half" idx="23"/>
          </p:nvPr>
        </p:nvSpPr>
        <p:spPr/>
        <p:txBody>
          <a:bodyPr/>
          <a:lstStyle/>
          <a:p>
            <a:endParaRPr lang="nl-NL" dirty="0"/>
          </a:p>
        </p:txBody>
      </p:sp>
      <p:sp>
        <p:nvSpPr>
          <p:cNvPr id="12" name="Tijdelijke aanduiding voor voettekst 11"/>
          <p:cNvSpPr>
            <a:spLocks noGrp="1"/>
          </p:cNvSpPr>
          <p:nvPr>
            <p:ph type="ftr" sz="quarter" idx="24"/>
          </p:nvPr>
        </p:nvSpPr>
        <p:spPr/>
        <p:txBody>
          <a:bodyPr/>
          <a:lstStyle/>
          <a:p>
            <a:endParaRPr lang="nl-NL" dirty="0"/>
          </a:p>
        </p:txBody>
      </p:sp>
      <p:sp>
        <p:nvSpPr>
          <p:cNvPr id="15" name="Tijdelijke aanduiding voor dianummer 14"/>
          <p:cNvSpPr>
            <a:spLocks noGrp="1"/>
          </p:cNvSpPr>
          <p:nvPr>
            <p:ph type="sldNum" sz="quarter" idx="25"/>
          </p:nvPr>
        </p:nvSpPr>
        <p:spPr/>
        <p:txBody>
          <a:bodyPr/>
          <a:lstStyle/>
          <a:p>
            <a:fld id="{10A0A6AF-03C5-477E-939A-E28F7E7F05EA}" type="slidenum">
              <a:rPr lang="nl-NL" smtClean="0"/>
              <a:pPr/>
              <a:t>‹nr.›</a:t>
            </a:fld>
            <a:endParaRPr lang="nl-NL" dirty="0"/>
          </a:p>
        </p:txBody>
      </p:sp>
      <p:sp>
        <p:nvSpPr>
          <p:cNvPr id="17" name="Titel 1"/>
          <p:cNvSpPr>
            <a:spLocks noGrp="1"/>
          </p:cNvSpPr>
          <p:nvPr>
            <p:ph type="ctrTitle"/>
          </p:nvPr>
        </p:nvSpPr>
        <p:spPr>
          <a:xfrm>
            <a:off x="6553200" y="1885467"/>
            <a:ext cx="5004000" cy="233640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19" name="Afbeelding 18">
            <a:extLst>
              <a:ext uri="{FF2B5EF4-FFF2-40B4-BE49-F238E27FC236}">
                <a16:creationId xmlns:a16="http://schemas.microsoft.com/office/drawing/2014/main" id="{5FF1452E-61D4-2248-8677-11F4BF8179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21" name="Tijdelijke aanduiding voor afbeelding 22">
            <a:extLst>
              <a:ext uri="{FF2B5EF4-FFF2-40B4-BE49-F238E27FC236}">
                <a16:creationId xmlns:a16="http://schemas.microsoft.com/office/drawing/2014/main" id="{55BAFB1C-5D11-944A-96BB-FA74D8B08F85}"/>
              </a:ext>
            </a:extLst>
          </p:cNvPr>
          <p:cNvSpPr>
            <a:spLocks noGrp="1"/>
          </p:cNvSpPr>
          <p:nvPr>
            <p:ph type="pic" sz="quarter" idx="22"/>
          </p:nvPr>
        </p:nvSpPr>
        <p:spPr>
          <a:xfrm>
            <a:off x="0" y="0"/>
            <a:ext cx="6099175" cy="6858000"/>
          </a:xfrm>
          <a:custGeom>
            <a:avLst/>
            <a:gdLst>
              <a:gd name="connsiteX0" fmla="*/ 0 w 6099175"/>
              <a:gd name="connsiteY0" fmla="*/ 0 h 6858000"/>
              <a:gd name="connsiteX1" fmla="*/ 5782375 w 6099175"/>
              <a:gd name="connsiteY1" fmla="*/ 0 h 6858000"/>
              <a:gd name="connsiteX2" fmla="*/ 5782375 w 6099175"/>
              <a:gd name="connsiteY2" fmla="*/ 1278000 h 6858000"/>
              <a:gd name="connsiteX3" fmla="*/ 6099175 w 6099175"/>
              <a:gd name="connsiteY3" fmla="*/ 1278000 h 6858000"/>
              <a:gd name="connsiteX4" fmla="*/ 6099175 w 6099175"/>
              <a:gd name="connsiteY4" fmla="*/ 6858000 h 6858000"/>
              <a:gd name="connsiteX5" fmla="*/ 0 w 60991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9175" h="6858000">
                <a:moveTo>
                  <a:pt x="0" y="0"/>
                </a:moveTo>
                <a:lnTo>
                  <a:pt x="5782375" y="0"/>
                </a:lnTo>
                <a:lnTo>
                  <a:pt x="5782375" y="1278000"/>
                </a:lnTo>
                <a:lnTo>
                  <a:pt x="6099175" y="1278000"/>
                </a:lnTo>
                <a:lnTo>
                  <a:pt x="6099175" y="6858000"/>
                </a:lnTo>
                <a:lnTo>
                  <a:pt x="0" y="6858000"/>
                </a:lnTo>
                <a:close/>
              </a:path>
            </a:pathLst>
          </a:custGeom>
          <a:noFill/>
        </p:spPr>
        <p:txBody>
          <a:bodyPr wrap="square" lIns="612000" anchor="ctr" anchorCtr="0">
            <a:noAutofit/>
          </a:bodyPr>
          <a:lstStyle/>
          <a:p>
            <a:r>
              <a:rPr lang="nl-NL"/>
              <a:t>Klik op het pictogram als u een afbeelding wilt toevoegen</a:t>
            </a:r>
          </a:p>
        </p:txBody>
      </p:sp>
      <p:pic>
        <p:nvPicPr>
          <p:cNvPr id="4" name="Afbeelding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626223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67795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fbeelding met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0" y="5153776"/>
            <a:ext cx="12192000" cy="576000"/>
          </a:xfrm>
          <a:solidFill>
            <a:schemeClr val="tx2"/>
          </a:solidFill>
        </p:spPr>
        <p:txBody>
          <a:bodyPr lIns="756000" anchor="ctr" anchorCtr="0">
            <a:noAutofit/>
          </a:bodyPr>
          <a:lstStyle>
            <a:lvl1pPr algn="l">
              <a:defRPr sz="32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Tree>
    <p:extLst>
      <p:ext uri="{BB962C8B-B14F-4D97-AF65-F5344CB8AC3E}">
        <p14:creationId xmlns:p14="http://schemas.microsoft.com/office/powerpoint/2010/main" val="9924026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Tekststijl van het model bewerken</a:t>
            </a:r>
          </a:p>
        </p:txBody>
      </p:sp>
      <p:sp>
        <p:nvSpPr>
          <p:cNvPr id="10" name="Tijdelijke aanduiding voor datum 9"/>
          <p:cNvSpPr>
            <a:spLocks noGrp="1"/>
          </p:cNvSpPr>
          <p:nvPr>
            <p:ph type="dt" sz="half" idx="14"/>
          </p:nvPr>
        </p:nvSpPr>
        <p:spPr/>
        <p:txBody>
          <a:bodyPr/>
          <a:lstStyle/>
          <a:p>
            <a:endParaRPr lang="nl-NL" dirty="0"/>
          </a:p>
        </p:txBody>
      </p:sp>
      <p:sp>
        <p:nvSpPr>
          <p:cNvPr id="11" name="Tijdelijke aanduiding voor voettekst 10"/>
          <p:cNvSpPr>
            <a:spLocks noGrp="1"/>
          </p:cNvSpPr>
          <p:nvPr>
            <p:ph type="ftr" sz="quarter" idx="15"/>
          </p:nvPr>
        </p:nvSpPr>
        <p:spPr/>
        <p:txBody>
          <a:bodyPr/>
          <a:lstStyle/>
          <a:p>
            <a:endParaRPr lang="nl-NL" dirty="0"/>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590003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Tekststijl van het model bewerken</a:t>
            </a:r>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Tekststijl van het model bewerken</a:t>
            </a:r>
          </a:p>
        </p:txBody>
      </p:sp>
      <p:sp>
        <p:nvSpPr>
          <p:cNvPr id="11" name="Tijdelijke aanduiding voor datum 10"/>
          <p:cNvSpPr>
            <a:spLocks noGrp="1"/>
          </p:cNvSpPr>
          <p:nvPr>
            <p:ph type="dt" sz="half" idx="16"/>
          </p:nvPr>
        </p:nvSpPr>
        <p:spPr/>
        <p:txBody>
          <a:bodyPr/>
          <a:lstStyle/>
          <a:p>
            <a:endParaRPr lang="nl-NL" dirty="0"/>
          </a:p>
        </p:txBody>
      </p:sp>
      <p:sp>
        <p:nvSpPr>
          <p:cNvPr id="12" name="Tijdelijke aanduiding voor voettekst 11"/>
          <p:cNvSpPr>
            <a:spLocks noGrp="1"/>
          </p:cNvSpPr>
          <p:nvPr>
            <p:ph type="ftr" sz="quarter" idx="17"/>
          </p:nvPr>
        </p:nvSpPr>
        <p:spPr/>
        <p:txBody>
          <a:bodyPr/>
          <a:lstStyle/>
          <a:p>
            <a:endParaRPr lang="nl-NL" dirty="0"/>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2086888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7" name="Rechthoek 6"/>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de stijl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Tekststijl van het model bewerken</a:t>
            </a:r>
          </a:p>
        </p:txBody>
      </p:sp>
      <p:sp>
        <p:nvSpPr>
          <p:cNvPr id="14" name="Tijdelijke aanduiding voor datum 13"/>
          <p:cNvSpPr>
            <a:spLocks noGrp="1"/>
          </p:cNvSpPr>
          <p:nvPr>
            <p:ph type="dt" sz="half" idx="20"/>
          </p:nvPr>
        </p:nvSpPr>
        <p:spPr/>
        <p:txBody>
          <a:bodyPr/>
          <a:lstStyle/>
          <a:p>
            <a:endParaRPr lang="nl-NL" dirty="0"/>
          </a:p>
        </p:txBody>
      </p:sp>
      <p:sp>
        <p:nvSpPr>
          <p:cNvPr id="15" name="Tijdelijke aanduiding voor voettekst 14"/>
          <p:cNvSpPr>
            <a:spLocks noGrp="1"/>
          </p:cNvSpPr>
          <p:nvPr>
            <p:ph type="ftr" sz="quarter" idx="21"/>
          </p:nvPr>
        </p:nvSpPr>
        <p:spPr/>
        <p:txBody>
          <a:bodyPr/>
          <a:lstStyle/>
          <a:p>
            <a:endParaRPr lang="nl-NL" dirty="0"/>
          </a:p>
        </p:txBody>
      </p:sp>
      <p:sp>
        <p:nvSpPr>
          <p:cNvPr id="16" name="Tijdelijke aanduiding voor dianummer 15"/>
          <p:cNvSpPr>
            <a:spLocks noGrp="1"/>
          </p:cNvSpPr>
          <p:nvPr>
            <p:ph type="sldNum" sz="quarter" idx="22"/>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0E8BB49C-81EE-D640-B093-EE3BB398289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90444380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1875617"/>
            <a:ext cx="10923588" cy="1551796"/>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515675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515675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515675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454478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454478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89A82B9-7DCD-4B4C-A1E7-70EA56CC3EB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18280097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6" name="Rechthoek 5"/>
          <p:cNvSpPr/>
          <p:nvPr userDrawn="1"/>
        </p:nvSpPr>
        <p:spPr>
          <a:xfrm>
            <a:off x="0" y="-1"/>
            <a:ext cx="6096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2565400"/>
            <a:ext cx="5003800" cy="1727200"/>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6564313" y="3147360"/>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6564313" y="3920850"/>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3124508-A1C5-A546-B635-25BCABA3FC1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13513320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act C">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ctr" anchorCtr="0">
            <a:normAutofit/>
          </a:bodyPr>
          <a:lstStyle>
            <a:lvl1pPr>
              <a:defRPr sz="4800">
                <a:solidFill>
                  <a:schemeClr val="tx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361234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361234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6" name="Tijdelijke aanduiding voor datum 5"/>
          <p:cNvSpPr>
            <a:spLocks noGrp="1"/>
          </p:cNvSpPr>
          <p:nvPr>
            <p:ph type="dt" sz="half" idx="22"/>
          </p:nvPr>
        </p:nvSpPr>
        <p:spPr/>
        <p:txBody>
          <a:bodyPr/>
          <a:lstStyle>
            <a:lvl1pPr>
              <a:defRPr>
                <a:solidFill>
                  <a:schemeClr val="tx2"/>
                </a:solidFill>
              </a:defRPr>
            </a:lvl1pPr>
          </a:lstStyle>
          <a:p>
            <a:endParaRPr lang="nl-NL" dirty="0"/>
          </a:p>
        </p:txBody>
      </p:sp>
      <p:sp>
        <p:nvSpPr>
          <p:cNvPr id="7" name="Tijdelijke aanduiding voor voettekst 6"/>
          <p:cNvSpPr>
            <a:spLocks noGrp="1"/>
          </p:cNvSpPr>
          <p:nvPr>
            <p:ph type="ftr" sz="quarter" idx="23"/>
          </p:nvPr>
        </p:nvSpPr>
        <p:spPr/>
        <p:txBody>
          <a:bodyPr/>
          <a:lstStyle>
            <a:lvl1pPr>
              <a:defRPr>
                <a:solidFill>
                  <a:schemeClr val="tx2"/>
                </a:solidFill>
              </a:defRPr>
            </a:lvl1pPr>
          </a:lstStyle>
          <a:p>
            <a:endParaRPr lang="nl-NL" dirty="0"/>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3" name="Afbeelding 12">
            <a:extLst>
              <a:ext uri="{FF2B5EF4-FFF2-40B4-BE49-F238E27FC236}">
                <a16:creationId xmlns:a16="http://schemas.microsoft.com/office/drawing/2014/main" id="{2A7CF36B-46BB-C94E-AE21-AE6C325851B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4177838381"/>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b">
            <a:normAutofit/>
          </a:bodyPr>
          <a:lstStyle>
            <a:lvl1pPr algn="l">
              <a:defRPr sz="360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5" name="Afbeelding 4">
            <a:extLst>
              <a:ext uri="{FF2B5EF4-FFF2-40B4-BE49-F238E27FC236}">
                <a16:creationId xmlns:a16="http://schemas.microsoft.com/office/drawing/2014/main" id="{14611018-E0D5-BF45-B124-6BD0F554E3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18" y="0"/>
            <a:ext cx="12192000" cy="1682750"/>
          </a:xfrm>
          <a:prstGeom prst="rect">
            <a:avLst/>
          </a:prstGeom>
        </p:spPr>
      </p:pic>
      <p:pic>
        <p:nvPicPr>
          <p:cNvPr id="4" name="Afbeelding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203246149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1" spcCol="468000"/>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3" name="Tijdelijke aanduiding voor datum 12"/>
          <p:cNvSpPr>
            <a:spLocks noGrp="1"/>
          </p:cNvSpPr>
          <p:nvPr>
            <p:ph type="dt" sz="half" idx="10"/>
          </p:nvPr>
        </p:nvSpPr>
        <p:spPr/>
        <p:txBody>
          <a:bodyPr/>
          <a:lstStyle/>
          <a:p>
            <a:endParaRPr lang="nl-NL" dirty="0"/>
          </a:p>
        </p:txBody>
      </p:sp>
      <p:sp>
        <p:nvSpPr>
          <p:cNvPr id="14" name="Tijdelijke aanduiding voor voettekst 13"/>
          <p:cNvSpPr>
            <a:spLocks noGrp="1"/>
          </p:cNvSpPr>
          <p:nvPr>
            <p:ph type="ftr" sz="quarter" idx="11"/>
          </p:nvPr>
        </p:nvSpPr>
        <p:spPr/>
        <p:txBody>
          <a:bodyPr/>
          <a:lstStyle/>
          <a:p>
            <a:endParaRPr lang="nl-NL" dirty="0"/>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14352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horizontaal">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34682" y="3427412"/>
            <a:ext cx="10923906" cy="1726479"/>
          </a:xfrm>
        </p:spPr>
        <p:txBody>
          <a:bodyPr lIns="57600" tIns="90000" bIns="90000" anchor="b">
            <a:normAutofit/>
          </a:bodyPr>
          <a:lstStyle>
            <a:lvl1pPr algn="l">
              <a:defRPr sz="3600" b="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34682" y="5162400"/>
            <a:ext cx="10923906" cy="664319"/>
          </a:xfrm>
        </p:spPr>
        <p:txBody>
          <a:bodyPr lIns="7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7" name="Tijdelijke aanduiding voor tekst 16"/>
          <p:cNvSpPr>
            <a:spLocks noGrp="1"/>
          </p:cNvSpPr>
          <p:nvPr>
            <p:ph type="body" sz="quarter" idx="10" hasCustomPrompt="1"/>
          </p:nvPr>
        </p:nvSpPr>
        <p:spPr>
          <a:xfrm>
            <a:off x="633412" y="5829386"/>
            <a:ext cx="513873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7" name="Tijdelijke aanduiding voor datum 6"/>
          <p:cNvSpPr>
            <a:spLocks noGrp="1"/>
          </p:cNvSpPr>
          <p:nvPr>
            <p:ph type="dt" sz="half" idx="12"/>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3"/>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F2AC70C0-3F62-AD40-8225-7DFC4A386A7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12" name="Tijdelijke aanduiding voor afbeelding 12">
            <a:extLst>
              <a:ext uri="{FF2B5EF4-FFF2-40B4-BE49-F238E27FC236}">
                <a16:creationId xmlns:a16="http://schemas.microsoft.com/office/drawing/2014/main" id="{E71B0B9D-1DF0-634C-BB24-80EFB4F29B18}"/>
              </a:ext>
            </a:extLst>
          </p:cNvPr>
          <p:cNvSpPr>
            <a:spLocks noGrp="1"/>
          </p:cNvSpPr>
          <p:nvPr>
            <p:ph type="pic" sz="quarter" idx="11"/>
          </p:nvPr>
        </p:nvSpPr>
        <p:spPr>
          <a:xfrm>
            <a:off x="0" y="-1"/>
            <a:ext cx="12192000" cy="3427413"/>
          </a:xfrm>
          <a:custGeom>
            <a:avLst/>
            <a:gdLst>
              <a:gd name="connsiteX0" fmla="*/ 5779200 w 12192000"/>
              <a:gd name="connsiteY0" fmla="*/ 1 h 3427413"/>
              <a:gd name="connsiteX1" fmla="*/ 5779200 w 12192000"/>
              <a:gd name="connsiteY1" fmla="*/ 1278001 h 3427413"/>
              <a:gd name="connsiteX2" fmla="*/ 6412800 w 12192000"/>
              <a:gd name="connsiteY2" fmla="*/ 1278001 h 3427413"/>
              <a:gd name="connsiteX3" fmla="*/ 6412800 w 12192000"/>
              <a:gd name="connsiteY3" fmla="*/ 1 h 3427413"/>
              <a:gd name="connsiteX4" fmla="*/ 0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5779200" y="1"/>
                </a:moveTo>
                <a:lnTo>
                  <a:pt x="5779200" y="1278001"/>
                </a:lnTo>
                <a:lnTo>
                  <a:pt x="6412800" y="1278001"/>
                </a:lnTo>
                <a:lnTo>
                  <a:pt x="6412800" y="1"/>
                </a:lnTo>
                <a:close/>
                <a:moveTo>
                  <a:pt x="0" y="0"/>
                </a:moveTo>
                <a:lnTo>
                  <a:pt x="12192000" y="0"/>
                </a:lnTo>
                <a:lnTo>
                  <a:pt x="12192000" y="3427413"/>
                </a:lnTo>
                <a:lnTo>
                  <a:pt x="0" y="3427413"/>
                </a:lnTo>
                <a:close/>
              </a:path>
            </a:pathLst>
          </a:custGeom>
          <a:noFill/>
        </p:spPr>
        <p:txBody>
          <a:bodyPr vert="horz" wrap="square" lIns="612000" tIns="45720" rIns="91440" bIns="45720" rtlCol="0" anchor="ctr" anchorCtr="0">
            <a:noAutofit/>
          </a:bodyPr>
          <a:lstStyle>
            <a:lvl1pPr>
              <a:defRPr lang="nl-NL" dirty="0"/>
            </a:lvl1pPr>
          </a:lstStyle>
          <a:p>
            <a:pPr lvl="0"/>
            <a:r>
              <a:rPr lang="nl-NL"/>
              <a:t>Klik op het pictogram als u een afbeelding wilt toevoegen</a:t>
            </a:r>
            <a:endParaRPr lang="nl-NL" dirty="0"/>
          </a:p>
        </p:txBody>
      </p:sp>
      <p:pic>
        <p:nvPicPr>
          <p:cNvPr id="13" name="Afbeelding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201100383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185">
          <p15:clr>
            <a:srgbClr val="FBAE40"/>
          </p15:clr>
        </p15:guide>
        <p15:guide id="2" orient="horz" pos="2656">
          <p15:clr>
            <a:srgbClr val="FBAE40"/>
          </p15:clr>
        </p15:guide>
        <p15:guide id="3" pos="4044">
          <p15:clr>
            <a:srgbClr val="FBAE40"/>
          </p15:clr>
        </p15:guide>
        <p15:guide id="4" pos="3636">
          <p15:clr>
            <a:srgbClr val="FBAE40"/>
          </p15:clr>
        </p15:guide>
        <p15:guide id="5" orient="horz" pos="3135"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dia afbeelding verticaal">
    <p:spTree>
      <p:nvGrpSpPr>
        <p:cNvPr id="1" name=""/>
        <p:cNvGrpSpPr/>
        <p:nvPr/>
      </p:nvGrpSpPr>
      <p:grpSpPr>
        <a:xfrm>
          <a:off x="0" y="0"/>
          <a:ext cx="0" cy="0"/>
          <a:chOff x="0" y="0"/>
          <a:chExt cx="0" cy="0"/>
        </a:xfrm>
      </p:grpSpPr>
      <p:sp>
        <p:nvSpPr>
          <p:cNvPr id="16" name="Rechthoek 15"/>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1" name="Tijdelijke aanduiding voor datum 10"/>
          <p:cNvSpPr>
            <a:spLocks noGrp="1"/>
          </p:cNvSpPr>
          <p:nvPr>
            <p:ph type="dt" sz="half" idx="23"/>
          </p:nvPr>
        </p:nvSpPr>
        <p:spPr/>
        <p:txBody>
          <a:bodyPr/>
          <a:lstStyle/>
          <a:p>
            <a:endParaRPr lang="nl-NL" dirty="0"/>
          </a:p>
        </p:txBody>
      </p:sp>
      <p:sp>
        <p:nvSpPr>
          <p:cNvPr id="12" name="Tijdelijke aanduiding voor voettekst 11"/>
          <p:cNvSpPr>
            <a:spLocks noGrp="1"/>
          </p:cNvSpPr>
          <p:nvPr>
            <p:ph type="ftr" sz="quarter" idx="24"/>
          </p:nvPr>
        </p:nvSpPr>
        <p:spPr/>
        <p:txBody>
          <a:bodyPr/>
          <a:lstStyle/>
          <a:p>
            <a:endParaRPr lang="nl-NL" dirty="0"/>
          </a:p>
        </p:txBody>
      </p:sp>
      <p:sp>
        <p:nvSpPr>
          <p:cNvPr id="15" name="Tijdelijke aanduiding voor dianummer 14"/>
          <p:cNvSpPr>
            <a:spLocks noGrp="1"/>
          </p:cNvSpPr>
          <p:nvPr>
            <p:ph type="sldNum" sz="quarter" idx="25"/>
          </p:nvPr>
        </p:nvSpPr>
        <p:spPr/>
        <p:txBody>
          <a:bodyPr/>
          <a:lstStyle/>
          <a:p>
            <a:fld id="{10A0A6AF-03C5-477E-939A-E28F7E7F05EA}" type="slidenum">
              <a:rPr lang="nl-NL" smtClean="0"/>
              <a:pPr/>
              <a:t>‹nr.›</a:t>
            </a:fld>
            <a:endParaRPr lang="nl-NL" dirty="0"/>
          </a:p>
        </p:txBody>
      </p:sp>
      <p:sp>
        <p:nvSpPr>
          <p:cNvPr id="17" name="Titel 1"/>
          <p:cNvSpPr>
            <a:spLocks noGrp="1"/>
          </p:cNvSpPr>
          <p:nvPr>
            <p:ph type="ctrTitle"/>
          </p:nvPr>
        </p:nvSpPr>
        <p:spPr>
          <a:xfrm>
            <a:off x="6553200" y="1885467"/>
            <a:ext cx="5004000" cy="233640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19" name="Afbeelding 18">
            <a:extLst>
              <a:ext uri="{FF2B5EF4-FFF2-40B4-BE49-F238E27FC236}">
                <a16:creationId xmlns:a16="http://schemas.microsoft.com/office/drawing/2014/main" id="{5FF1452E-61D4-2248-8677-11F4BF8179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21" name="Tijdelijke aanduiding voor afbeelding 22">
            <a:extLst>
              <a:ext uri="{FF2B5EF4-FFF2-40B4-BE49-F238E27FC236}">
                <a16:creationId xmlns:a16="http://schemas.microsoft.com/office/drawing/2014/main" id="{55BAFB1C-5D11-944A-96BB-FA74D8B08F85}"/>
              </a:ext>
            </a:extLst>
          </p:cNvPr>
          <p:cNvSpPr>
            <a:spLocks noGrp="1"/>
          </p:cNvSpPr>
          <p:nvPr>
            <p:ph type="pic" sz="quarter" idx="22"/>
          </p:nvPr>
        </p:nvSpPr>
        <p:spPr>
          <a:xfrm>
            <a:off x="0" y="0"/>
            <a:ext cx="6099175" cy="6858000"/>
          </a:xfrm>
          <a:custGeom>
            <a:avLst/>
            <a:gdLst>
              <a:gd name="connsiteX0" fmla="*/ 0 w 6099175"/>
              <a:gd name="connsiteY0" fmla="*/ 0 h 6858000"/>
              <a:gd name="connsiteX1" fmla="*/ 5782375 w 6099175"/>
              <a:gd name="connsiteY1" fmla="*/ 0 h 6858000"/>
              <a:gd name="connsiteX2" fmla="*/ 5782375 w 6099175"/>
              <a:gd name="connsiteY2" fmla="*/ 1278000 h 6858000"/>
              <a:gd name="connsiteX3" fmla="*/ 6099175 w 6099175"/>
              <a:gd name="connsiteY3" fmla="*/ 1278000 h 6858000"/>
              <a:gd name="connsiteX4" fmla="*/ 6099175 w 6099175"/>
              <a:gd name="connsiteY4" fmla="*/ 6858000 h 6858000"/>
              <a:gd name="connsiteX5" fmla="*/ 0 w 60991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9175" h="6858000">
                <a:moveTo>
                  <a:pt x="0" y="0"/>
                </a:moveTo>
                <a:lnTo>
                  <a:pt x="5782375" y="0"/>
                </a:lnTo>
                <a:lnTo>
                  <a:pt x="5782375" y="1278000"/>
                </a:lnTo>
                <a:lnTo>
                  <a:pt x="6099175" y="1278000"/>
                </a:lnTo>
                <a:lnTo>
                  <a:pt x="6099175" y="6858000"/>
                </a:lnTo>
                <a:lnTo>
                  <a:pt x="0" y="6858000"/>
                </a:lnTo>
                <a:close/>
              </a:path>
            </a:pathLst>
          </a:custGeom>
          <a:noFill/>
        </p:spPr>
        <p:txBody>
          <a:bodyPr wrap="square" lIns="612000" anchor="ctr" anchorCtr="0">
            <a:noAutofit/>
          </a:bodyPr>
          <a:lstStyle/>
          <a:p>
            <a:r>
              <a:rPr lang="nl-NL"/>
              <a:t>Klik op het pictogram als u een afbeelding wilt toevoegen</a:t>
            </a:r>
          </a:p>
        </p:txBody>
      </p:sp>
      <p:pic>
        <p:nvPicPr>
          <p:cNvPr id="20" name="Afbeelding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325749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horizontaal">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34682" y="3427412"/>
            <a:ext cx="10923906" cy="1726479"/>
          </a:xfrm>
        </p:spPr>
        <p:txBody>
          <a:bodyPr lIns="57600" tIns="90000" bIns="90000" anchor="b">
            <a:normAutofit/>
          </a:bodyPr>
          <a:lstStyle>
            <a:lvl1pPr algn="l">
              <a:defRPr sz="3600" b="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34682" y="5162400"/>
            <a:ext cx="10923906" cy="664319"/>
          </a:xfrm>
        </p:spPr>
        <p:txBody>
          <a:bodyPr lIns="7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7" name="Tijdelijke aanduiding voor tekst 16"/>
          <p:cNvSpPr>
            <a:spLocks noGrp="1"/>
          </p:cNvSpPr>
          <p:nvPr>
            <p:ph type="body" sz="quarter" idx="10" hasCustomPrompt="1"/>
          </p:nvPr>
        </p:nvSpPr>
        <p:spPr>
          <a:xfrm>
            <a:off x="633412" y="5829386"/>
            <a:ext cx="513873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7" name="Tijdelijke aanduiding voor datum 6"/>
          <p:cNvSpPr>
            <a:spLocks noGrp="1"/>
          </p:cNvSpPr>
          <p:nvPr>
            <p:ph type="dt" sz="half" idx="12"/>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3"/>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F2AC70C0-3F62-AD40-8225-7DFC4A386A7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12" name="Tijdelijke aanduiding voor afbeelding 12">
            <a:extLst>
              <a:ext uri="{FF2B5EF4-FFF2-40B4-BE49-F238E27FC236}">
                <a16:creationId xmlns:a16="http://schemas.microsoft.com/office/drawing/2014/main" id="{E71B0B9D-1DF0-634C-BB24-80EFB4F29B18}"/>
              </a:ext>
            </a:extLst>
          </p:cNvPr>
          <p:cNvSpPr>
            <a:spLocks noGrp="1"/>
          </p:cNvSpPr>
          <p:nvPr>
            <p:ph type="pic" sz="quarter" idx="11"/>
          </p:nvPr>
        </p:nvSpPr>
        <p:spPr>
          <a:xfrm>
            <a:off x="0" y="-1"/>
            <a:ext cx="12192000" cy="3427413"/>
          </a:xfrm>
          <a:custGeom>
            <a:avLst/>
            <a:gdLst>
              <a:gd name="connsiteX0" fmla="*/ 5779200 w 12192000"/>
              <a:gd name="connsiteY0" fmla="*/ 1 h 3427413"/>
              <a:gd name="connsiteX1" fmla="*/ 5779200 w 12192000"/>
              <a:gd name="connsiteY1" fmla="*/ 1278001 h 3427413"/>
              <a:gd name="connsiteX2" fmla="*/ 6412800 w 12192000"/>
              <a:gd name="connsiteY2" fmla="*/ 1278001 h 3427413"/>
              <a:gd name="connsiteX3" fmla="*/ 6412800 w 12192000"/>
              <a:gd name="connsiteY3" fmla="*/ 1 h 3427413"/>
              <a:gd name="connsiteX4" fmla="*/ 0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5779200" y="1"/>
                </a:moveTo>
                <a:lnTo>
                  <a:pt x="5779200" y="1278001"/>
                </a:lnTo>
                <a:lnTo>
                  <a:pt x="6412800" y="1278001"/>
                </a:lnTo>
                <a:lnTo>
                  <a:pt x="6412800" y="1"/>
                </a:lnTo>
                <a:close/>
                <a:moveTo>
                  <a:pt x="0" y="0"/>
                </a:moveTo>
                <a:lnTo>
                  <a:pt x="12192000" y="0"/>
                </a:lnTo>
                <a:lnTo>
                  <a:pt x="12192000" y="3427413"/>
                </a:lnTo>
                <a:lnTo>
                  <a:pt x="0" y="3427413"/>
                </a:lnTo>
                <a:close/>
              </a:path>
            </a:pathLst>
          </a:custGeom>
          <a:noFill/>
        </p:spPr>
        <p:txBody>
          <a:bodyPr vert="horz" wrap="square" lIns="612000" tIns="45720" rIns="91440" bIns="45720" rtlCol="0" anchor="ctr" anchorCtr="0">
            <a:noAutofit/>
          </a:bodyPr>
          <a:lstStyle>
            <a:lvl1pPr>
              <a:defRPr lang="nl-NL" dirty="0"/>
            </a:lvl1pPr>
          </a:lstStyle>
          <a:p>
            <a:pPr lvl="0"/>
            <a:r>
              <a:rPr lang="nl-NL"/>
              <a:t>Klik op het pictogram als u een afbeelding wilt toevoegen</a:t>
            </a:r>
            <a:endParaRPr lang="nl-NL" dirty="0"/>
          </a:p>
        </p:txBody>
      </p:sp>
      <p:pic>
        <p:nvPicPr>
          <p:cNvPr id="14" name="Afbeelding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371934755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185">
          <p15:clr>
            <a:srgbClr val="FBAE40"/>
          </p15:clr>
        </p15:guide>
        <p15:guide id="2" orient="horz" pos="2656">
          <p15:clr>
            <a:srgbClr val="FBAE40"/>
          </p15:clr>
        </p15:guide>
        <p15:guide id="3" pos="4044">
          <p15:clr>
            <a:srgbClr val="FBAE40"/>
          </p15:clr>
        </p15:guide>
        <p15:guide id="4" pos="3636">
          <p15:clr>
            <a:srgbClr val="FBAE40"/>
          </p15:clr>
        </p15:guide>
        <p15:guide id="5" orient="horz" pos="3135">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eldia verticaal">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4" name="Afbeelding 1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8" name="Tijdelijke aanduiding voor datum 17"/>
          <p:cNvSpPr>
            <a:spLocks noGrp="1"/>
          </p:cNvSpPr>
          <p:nvPr>
            <p:ph type="dt" sz="half" idx="17"/>
          </p:nvPr>
        </p:nvSpPr>
        <p:spPr/>
        <p:txBody>
          <a:bodyPr/>
          <a:lstStyle/>
          <a:p>
            <a:endParaRPr lang="nl-NL" dirty="0"/>
          </a:p>
        </p:txBody>
      </p:sp>
      <p:sp>
        <p:nvSpPr>
          <p:cNvPr id="19" name="Tijdelijke aanduiding voor voettekst 18"/>
          <p:cNvSpPr>
            <a:spLocks noGrp="1"/>
          </p:cNvSpPr>
          <p:nvPr>
            <p:ph type="ftr" sz="quarter" idx="18"/>
          </p:nvPr>
        </p:nvSpPr>
        <p:spPr/>
        <p:txBody>
          <a:bodyPr/>
          <a:lstStyle/>
          <a:p>
            <a:endParaRPr lang="nl-NL" dirty="0"/>
          </a:p>
        </p:txBody>
      </p:sp>
      <p:sp>
        <p:nvSpPr>
          <p:cNvPr id="20" name="Tijdelijke aanduiding voor dianummer 19"/>
          <p:cNvSpPr>
            <a:spLocks noGrp="1"/>
          </p:cNvSpPr>
          <p:nvPr>
            <p:ph type="sldNum" sz="quarter" idx="19"/>
          </p:nvPr>
        </p:nvSpPr>
        <p:spPr/>
        <p:txBody>
          <a:bodyPr/>
          <a:lstStyle/>
          <a:p>
            <a:fld id="{10A0A6AF-03C5-477E-939A-E28F7E7F05EA}" type="slidenum">
              <a:rPr lang="nl-NL" smtClean="0"/>
              <a:pPr/>
              <a:t>‹nr.›</a:t>
            </a:fld>
            <a:endParaRPr lang="nl-NL" dirty="0"/>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21" name="Titel 1"/>
          <p:cNvSpPr>
            <a:spLocks noGrp="1"/>
          </p:cNvSpPr>
          <p:nvPr>
            <p:ph type="ctrTitle"/>
          </p:nvPr>
        </p:nvSpPr>
        <p:spPr>
          <a:xfrm>
            <a:off x="6554588" y="2024063"/>
            <a:ext cx="5004000" cy="140335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pic>
        <p:nvPicPr>
          <p:cNvPr id="11" name="Afbeelding 10">
            <a:extLst>
              <a:ext uri="{FF2B5EF4-FFF2-40B4-BE49-F238E27FC236}">
                <a16:creationId xmlns:a16="http://schemas.microsoft.com/office/drawing/2014/main" id="{7DF6F61C-97D5-AA49-8399-84317D3394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5" name="Afbeelding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18973757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eldia horizontaal">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879600"/>
            <a:ext cx="10923588" cy="1547813"/>
          </a:xfrm>
        </p:spPr>
        <p:txBody>
          <a:bodyPr anchor="ctr" anchorCtr="0">
            <a:normAutofit/>
          </a:bodyPr>
          <a:lstStyle>
            <a:lvl1pPr>
              <a:defRPr sz="4800">
                <a:solidFill>
                  <a:schemeClr val="bg1"/>
                </a:solidFill>
              </a:defRPr>
            </a:lvl1pPr>
          </a:lstStyle>
          <a:p>
            <a:r>
              <a:rPr lang="nl-NL"/>
              <a:t>Klik om de stijl te bewerken</a:t>
            </a:r>
            <a:endParaRPr lang="nl-NL" dirty="0"/>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5" name="Tijdelijke aanduiding voor datum 14"/>
          <p:cNvSpPr>
            <a:spLocks noGrp="1"/>
          </p:cNvSpPr>
          <p:nvPr>
            <p:ph type="dt" sz="half" idx="14"/>
          </p:nvPr>
        </p:nvSpPr>
        <p:spPr/>
        <p:txBody>
          <a:bodyPr/>
          <a:lstStyle/>
          <a:p>
            <a:endParaRPr lang="nl-NL" dirty="0"/>
          </a:p>
        </p:txBody>
      </p:sp>
      <p:sp>
        <p:nvSpPr>
          <p:cNvPr id="16" name="Tijdelijke aanduiding voor voettekst 15"/>
          <p:cNvSpPr>
            <a:spLocks noGrp="1"/>
          </p:cNvSpPr>
          <p:nvPr>
            <p:ph type="ftr" sz="quarter" idx="15"/>
          </p:nvPr>
        </p:nvSpPr>
        <p:spPr/>
        <p:txBody>
          <a:bodyPr/>
          <a:lstStyle/>
          <a:p>
            <a:endParaRPr lang="nl-NL" dirty="0"/>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dirty="0"/>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pic>
        <p:nvPicPr>
          <p:cNvPr id="12" name="Afbeelding 11">
            <a:extLst>
              <a:ext uri="{FF2B5EF4-FFF2-40B4-BE49-F238E27FC236}">
                <a16:creationId xmlns:a16="http://schemas.microsoft.com/office/drawing/2014/main" id="{3E728E48-643E-544D-A813-C0BAB23F9F2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3" name="Afbeelding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26946107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itel 1"/>
          <p:cNvSpPr>
            <a:spLocks noGrp="1"/>
          </p:cNvSpPr>
          <p:nvPr>
            <p:ph type="title"/>
          </p:nvPr>
        </p:nvSpPr>
        <p:spPr>
          <a:xfrm>
            <a:off x="634999" y="2636838"/>
            <a:ext cx="5003801" cy="1584325"/>
          </a:xfrm>
        </p:spPr>
        <p:txBody>
          <a:bodyPr anchor="ctr" anchorCtr="0">
            <a:normAutofit/>
          </a:bodyPr>
          <a:lstStyle>
            <a:lvl1pPr algn="r">
              <a:defRPr sz="3600">
                <a:solidFill>
                  <a:schemeClr val="bg1"/>
                </a:solidFill>
              </a:defRPr>
            </a:lvl1pPr>
          </a:lstStyle>
          <a:p>
            <a:r>
              <a:rPr lang="nl-NL"/>
              <a:t>Klik om de stijl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5" name="Tijdelijke aanduiding voor datum 4"/>
          <p:cNvSpPr>
            <a:spLocks noGrp="1"/>
          </p:cNvSpPr>
          <p:nvPr>
            <p:ph type="dt" sz="half" idx="20"/>
          </p:nvPr>
        </p:nvSpPr>
        <p:spPr/>
        <p:txBody>
          <a:bodyPr/>
          <a:lstStyle/>
          <a:p>
            <a:endParaRPr lang="nl-NL" dirty="0"/>
          </a:p>
        </p:txBody>
      </p:sp>
      <p:sp>
        <p:nvSpPr>
          <p:cNvPr id="9" name="Tijdelijke aanduiding voor voettekst 8"/>
          <p:cNvSpPr>
            <a:spLocks noGrp="1"/>
          </p:cNvSpPr>
          <p:nvPr>
            <p:ph type="ftr" sz="quarter" idx="21"/>
          </p:nvPr>
        </p:nvSpPr>
        <p:spPr/>
        <p:txBody>
          <a:bodyPr/>
          <a:lstStyle/>
          <a:p>
            <a:endParaRPr lang="nl-NL" dirty="0"/>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dirty="0"/>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pic>
        <p:nvPicPr>
          <p:cNvPr id="21" name="Afbeelding 20">
            <a:extLst>
              <a:ext uri="{FF2B5EF4-FFF2-40B4-BE49-F238E27FC236}">
                <a16:creationId xmlns:a16="http://schemas.microsoft.com/office/drawing/2014/main" id="{AF260D0C-1E71-C54C-BC16-D1CBE1023D9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1146490349"/>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Tekststijl van het model bewerken</a:t>
            </a:r>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de stijl te bewerken</a:t>
            </a:r>
            <a:endParaRPr lang="nl-NL" dirty="0"/>
          </a:p>
        </p:txBody>
      </p:sp>
      <p:sp>
        <p:nvSpPr>
          <p:cNvPr id="12" name="Tijdelijke aanduiding voor afbeelding 11">
            <a:extLst>
              <a:ext uri="{FF2B5EF4-FFF2-40B4-BE49-F238E27FC236}">
                <a16:creationId xmlns:a16="http://schemas.microsoft.com/office/drawing/2014/main" id="{65CDA938-34ED-EC47-B19D-D582D052909F}"/>
              </a:ext>
            </a:extLst>
          </p:cNvPr>
          <p:cNvSpPr>
            <a:spLocks noGrp="1"/>
          </p:cNvSpPr>
          <p:nvPr>
            <p:ph type="pic" sz="quarter" idx="10"/>
          </p:nvPr>
        </p:nvSpPr>
        <p:spPr>
          <a:xfrm>
            <a:off x="0" y="0"/>
            <a:ext cx="6098242" cy="6858000"/>
          </a:xfrm>
          <a:custGeom>
            <a:avLst/>
            <a:gdLst>
              <a:gd name="connsiteX0" fmla="*/ 0 w 6098242"/>
              <a:gd name="connsiteY0" fmla="*/ 0 h 6858000"/>
              <a:gd name="connsiteX1" fmla="*/ 5860200 w 6098242"/>
              <a:gd name="connsiteY1" fmla="*/ 0 h 6858000"/>
              <a:gd name="connsiteX2" fmla="*/ 5860200 w 6098242"/>
              <a:gd name="connsiteY2" fmla="*/ 712800 h 6858000"/>
              <a:gd name="connsiteX3" fmla="*/ 6098242 w 6098242"/>
              <a:gd name="connsiteY3" fmla="*/ 712800 h 6858000"/>
              <a:gd name="connsiteX4" fmla="*/ 6098242 w 6098242"/>
              <a:gd name="connsiteY4" fmla="*/ 6858000 h 6858000"/>
              <a:gd name="connsiteX5" fmla="*/ 0 w 609824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8242" h="6858000">
                <a:moveTo>
                  <a:pt x="0" y="0"/>
                </a:moveTo>
                <a:lnTo>
                  <a:pt x="5860200" y="0"/>
                </a:lnTo>
                <a:lnTo>
                  <a:pt x="5860200" y="712800"/>
                </a:lnTo>
                <a:lnTo>
                  <a:pt x="6098242" y="712800"/>
                </a:lnTo>
                <a:lnTo>
                  <a:pt x="6098242" y="6858000"/>
                </a:lnTo>
                <a:lnTo>
                  <a:pt x="0" y="6858000"/>
                </a:lnTo>
                <a:close/>
              </a:path>
            </a:pathLst>
          </a:custGeom>
          <a:noFill/>
        </p:spPr>
        <p:txBody>
          <a:bodyPr wrap="square" lIns="612000" anchor="ctr" anchorCtr="0">
            <a:noAutofit/>
          </a:bodyPr>
          <a:lstStyle>
            <a:lvl1pPr algn="l">
              <a:defRPr>
                <a:solidFill>
                  <a:schemeClr val="tx1"/>
                </a:solidFill>
              </a:defRPr>
            </a:lvl1pPr>
          </a:lstStyle>
          <a:p>
            <a:r>
              <a:rPr lang="nl-NL"/>
              <a:t>Klik op het pictogram als u een afbeelding wilt toevoegen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0" name="Afbeelding 9">
            <a:extLst>
              <a:ext uri="{FF2B5EF4-FFF2-40B4-BE49-F238E27FC236}">
                <a16:creationId xmlns:a16="http://schemas.microsoft.com/office/drawing/2014/main" id="{CC44ED47-A238-2D42-9C79-E60FB982066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3459545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4999" y="2636837"/>
            <a:ext cx="5003801" cy="1584325"/>
          </a:xfrm>
        </p:spPr>
        <p:txBody>
          <a:bodyPr anchor="b">
            <a:normAutofit/>
          </a:bodyPr>
          <a:lstStyle>
            <a:lvl1pPr algn="r">
              <a:defRPr sz="36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dirty="0"/>
              <a:t>#</a:t>
            </a:r>
          </a:p>
        </p:txBody>
      </p:sp>
      <p:sp>
        <p:nvSpPr>
          <p:cNvPr id="10" name="Tijdelijke aanduiding voor datum 9"/>
          <p:cNvSpPr>
            <a:spLocks noGrp="1"/>
          </p:cNvSpPr>
          <p:nvPr>
            <p:ph type="dt" sz="half" idx="14"/>
          </p:nvPr>
        </p:nvSpPr>
        <p:spPr/>
        <p:txBody>
          <a:bodyPr/>
          <a:lstStyle/>
          <a:p>
            <a:endParaRPr lang="nl-NL" dirty="0"/>
          </a:p>
        </p:txBody>
      </p:sp>
      <p:sp>
        <p:nvSpPr>
          <p:cNvPr id="12" name="Tijdelijke aanduiding voor voettekst 11"/>
          <p:cNvSpPr>
            <a:spLocks noGrp="1"/>
          </p:cNvSpPr>
          <p:nvPr>
            <p:ph type="ftr" sz="quarter" idx="15"/>
          </p:nvPr>
        </p:nvSpPr>
        <p:spPr/>
        <p:txBody>
          <a:bodyPr/>
          <a:lstStyle/>
          <a:p>
            <a:endParaRPr lang="nl-NL" dirty="0"/>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5FCF7695-4593-1943-B84E-F8C54CACBEF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102253279"/>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Tekststijl van het model bewerken</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4" name="Tijdelijke aanduiding voor datum 13"/>
          <p:cNvSpPr>
            <a:spLocks noGrp="1"/>
          </p:cNvSpPr>
          <p:nvPr>
            <p:ph type="dt" sz="half" idx="10"/>
          </p:nvPr>
        </p:nvSpPr>
        <p:spPr/>
        <p:txBody>
          <a:bodyPr/>
          <a:lstStyle/>
          <a:p>
            <a:endParaRPr lang="nl-NL" dirty="0"/>
          </a:p>
        </p:txBody>
      </p:sp>
      <p:sp>
        <p:nvSpPr>
          <p:cNvPr id="15" name="Tijdelijke aanduiding voor voettekst 14"/>
          <p:cNvSpPr>
            <a:spLocks noGrp="1"/>
          </p:cNvSpPr>
          <p:nvPr>
            <p:ph type="ftr" sz="quarter" idx="11"/>
          </p:nvPr>
        </p:nvSpPr>
        <p:spPr/>
        <p:txBody>
          <a:bodyPr/>
          <a:lstStyle/>
          <a:p>
            <a:endParaRPr lang="nl-NL" dirty="0"/>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707026352"/>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Tekststijl van het model bewerken</a:t>
            </a:r>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Tekststijl van het model bewerken</a:t>
            </a:r>
          </a:p>
        </p:txBody>
      </p:sp>
      <p:sp>
        <p:nvSpPr>
          <p:cNvPr id="10" name="Titel 9"/>
          <p:cNvSpPr>
            <a:spLocks noGrp="1"/>
          </p:cNvSpPr>
          <p:nvPr>
            <p:ph type="title"/>
          </p:nvPr>
        </p:nvSpPr>
        <p:spPr/>
        <p:txBody>
          <a:bodyPr/>
          <a:lstStyle/>
          <a:p>
            <a:r>
              <a:rPr lang="nl-NL"/>
              <a:t>Klik om de stijl te bewerken</a:t>
            </a:r>
            <a:endParaRPr lang="nl-NL" dirty="0"/>
          </a:p>
        </p:txBody>
      </p:sp>
      <p:sp>
        <p:nvSpPr>
          <p:cNvPr id="16" name="Tijdelijke aanduiding voor datum 15"/>
          <p:cNvSpPr>
            <a:spLocks noGrp="1"/>
          </p:cNvSpPr>
          <p:nvPr>
            <p:ph type="dt" sz="half" idx="10"/>
          </p:nvPr>
        </p:nvSpPr>
        <p:spPr/>
        <p:txBody>
          <a:bodyPr/>
          <a:lstStyle/>
          <a:p>
            <a:endParaRPr lang="nl-NL" dirty="0"/>
          </a:p>
        </p:txBody>
      </p:sp>
      <p:sp>
        <p:nvSpPr>
          <p:cNvPr id="17" name="Tijdelijke aanduiding voor voettekst 16"/>
          <p:cNvSpPr>
            <a:spLocks noGrp="1"/>
          </p:cNvSpPr>
          <p:nvPr>
            <p:ph type="ftr" sz="quarter" idx="11"/>
          </p:nvPr>
        </p:nvSpPr>
        <p:spPr/>
        <p:txBody>
          <a:bodyPr/>
          <a:lstStyle/>
          <a:p>
            <a:endParaRPr lang="nl-NL" dirty="0"/>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3444237"/>
      </p:ext>
    </p:extLst>
  </p:cSld>
  <p:clrMapOvr>
    <a:masterClrMapping/>
  </p:clrMapOvr>
  <p:extLst>
    <p:ext uri="{DCECCB84-F9BA-43D5-87BE-67443E8EF086}">
      <p15:sldGuideLst xmlns:p15="http://schemas.microsoft.com/office/powerpoint/2012/main">
        <p15:guide id="1" pos="3988">
          <p15:clr>
            <a:srgbClr val="FBAE40"/>
          </p15:clr>
        </p15:guide>
        <p15:guide id="2" pos="3693">
          <p15:clr>
            <a:srgbClr val="FBAE40"/>
          </p15:clr>
        </p15:guide>
        <p15:guide id="3" orient="horz" pos="166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12" name="Tijdelijke aanduiding voor datum 11"/>
          <p:cNvSpPr>
            <a:spLocks noGrp="1"/>
          </p:cNvSpPr>
          <p:nvPr>
            <p:ph type="dt" sz="half" idx="10"/>
          </p:nvPr>
        </p:nvSpPr>
        <p:spPr/>
        <p:txBody>
          <a:bodyPr/>
          <a:lstStyle/>
          <a:p>
            <a:endParaRPr lang="nl-NL" dirty="0"/>
          </a:p>
        </p:txBody>
      </p:sp>
      <p:sp>
        <p:nvSpPr>
          <p:cNvPr id="13" name="Tijdelijke aanduiding voor voettekst 12"/>
          <p:cNvSpPr>
            <a:spLocks noGrp="1"/>
          </p:cNvSpPr>
          <p:nvPr>
            <p:ph type="ftr" sz="quarter" idx="11"/>
          </p:nvPr>
        </p:nvSpPr>
        <p:spPr/>
        <p:txBody>
          <a:bodyPr/>
          <a:lstStyle/>
          <a:p>
            <a:endParaRPr lang="nl-NL" dirty="0"/>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29494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verticaal">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4" name="Afbeelding 1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8" name="Tijdelijke aanduiding voor datum 17"/>
          <p:cNvSpPr>
            <a:spLocks noGrp="1"/>
          </p:cNvSpPr>
          <p:nvPr>
            <p:ph type="dt" sz="half" idx="17"/>
          </p:nvPr>
        </p:nvSpPr>
        <p:spPr/>
        <p:txBody>
          <a:bodyPr/>
          <a:lstStyle/>
          <a:p>
            <a:endParaRPr lang="nl-NL" dirty="0"/>
          </a:p>
        </p:txBody>
      </p:sp>
      <p:sp>
        <p:nvSpPr>
          <p:cNvPr id="19" name="Tijdelijke aanduiding voor voettekst 18"/>
          <p:cNvSpPr>
            <a:spLocks noGrp="1"/>
          </p:cNvSpPr>
          <p:nvPr>
            <p:ph type="ftr" sz="quarter" idx="18"/>
          </p:nvPr>
        </p:nvSpPr>
        <p:spPr/>
        <p:txBody>
          <a:bodyPr/>
          <a:lstStyle/>
          <a:p>
            <a:endParaRPr lang="nl-NL" dirty="0"/>
          </a:p>
        </p:txBody>
      </p:sp>
      <p:sp>
        <p:nvSpPr>
          <p:cNvPr id="20" name="Tijdelijke aanduiding voor dianummer 19"/>
          <p:cNvSpPr>
            <a:spLocks noGrp="1"/>
          </p:cNvSpPr>
          <p:nvPr>
            <p:ph type="sldNum" sz="quarter" idx="19"/>
          </p:nvPr>
        </p:nvSpPr>
        <p:spPr/>
        <p:txBody>
          <a:bodyPr/>
          <a:lstStyle/>
          <a:p>
            <a:fld id="{10A0A6AF-03C5-477E-939A-E28F7E7F05EA}" type="slidenum">
              <a:rPr lang="nl-NL" smtClean="0"/>
              <a:pPr/>
              <a:t>‹nr.›</a:t>
            </a:fld>
            <a:endParaRPr lang="nl-NL" dirty="0"/>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21" name="Titel 1"/>
          <p:cNvSpPr>
            <a:spLocks noGrp="1"/>
          </p:cNvSpPr>
          <p:nvPr>
            <p:ph type="ctrTitle"/>
          </p:nvPr>
        </p:nvSpPr>
        <p:spPr>
          <a:xfrm>
            <a:off x="6554588" y="2024063"/>
            <a:ext cx="5004000" cy="140335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pic>
        <p:nvPicPr>
          <p:cNvPr id="11" name="Afbeelding 10">
            <a:extLst>
              <a:ext uri="{FF2B5EF4-FFF2-40B4-BE49-F238E27FC236}">
                <a16:creationId xmlns:a16="http://schemas.microsoft.com/office/drawing/2014/main" id="{7DF6F61C-97D5-AA49-8399-84317D3394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2" name="Afbeelding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10659736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1" name="Tijdelijke aanduiding voor datum 10"/>
          <p:cNvSpPr>
            <a:spLocks noGrp="1"/>
          </p:cNvSpPr>
          <p:nvPr>
            <p:ph type="dt" sz="half" idx="10"/>
          </p:nvPr>
        </p:nvSpPr>
        <p:spPr/>
        <p:txBody>
          <a:bodyPr/>
          <a:lstStyle/>
          <a:p>
            <a:endParaRPr lang="nl-NL" dirty="0"/>
          </a:p>
        </p:txBody>
      </p:sp>
      <p:sp>
        <p:nvSpPr>
          <p:cNvPr id="12" name="Tijdelijke aanduiding voor voettekst 11"/>
          <p:cNvSpPr>
            <a:spLocks noGrp="1"/>
          </p:cNvSpPr>
          <p:nvPr>
            <p:ph type="ftr" sz="quarter" idx="11"/>
          </p:nvPr>
        </p:nvSpPr>
        <p:spPr/>
        <p:txBody>
          <a:bodyPr/>
          <a:lstStyle/>
          <a:p>
            <a:endParaRPr lang="nl-NL" dirty="0"/>
          </a:p>
        </p:txBody>
      </p:sp>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6496350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Tekststijl van het model bewerken</a:t>
            </a:r>
          </a:p>
        </p:txBody>
      </p:sp>
      <p:sp>
        <p:nvSpPr>
          <p:cNvPr id="3" name="Titel 2"/>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0033569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Grote tekst A">
    <p:bg>
      <p:bgRef idx="1001">
        <a:schemeClr val="bg2"/>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1"/>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9" name="Tijdelijke aanduiding voor datum 8"/>
          <p:cNvSpPr>
            <a:spLocks noGrp="1"/>
          </p:cNvSpPr>
          <p:nvPr>
            <p:ph type="dt" sz="half" idx="10"/>
          </p:nvPr>
        </p:nvSpPr>
        <p:spPr/>
        <p:txBody>
          <a:bodyPr/>
          <a:lstStyle>
            <a:lvl1pPr>
              <a:defRPr>
                <a:solidFill>
                  <a:schemeClr val="tx2"/>
                </a:solidFill>
              </a:defRPr>
            </a:lvl1pPr>
          </a:lstStyle>
          <a:p>
            <a:endParaRPr lang="nl-NL" dirty="0"/>
          </a:p>
        </p:txBody>
      </p:sp>
      <p:sp>
        <p:nvSpPr>
          <p:cNvPr id="10" name="Tijdelijke aanduiding voor voettekst 9"/>
          <p:cNvSpPr>
            <a:spLocks noGrp="1"/>
          </p:cNvSpPr>
          <p:nvPr>
            <p:ph type="ftr" sz="quarter" idx="11"/>
          </p:nvPr>
        </p:nvSpPr>
        <p:spPr/>
        <p:txBody>
          <a:bodyPr/>
          <a:lstStyle>
            <a:lvl1pPr>
              <a:defRPr>
                <a:solidFill>
                  <a:schemeClr val="tx2"/>
                </a:solidFill>
              </a:defRPr>
            </a:lvl1pPr>
          </a:lstStyle>
          <a:p>
            <a:endParaRPr lang="nl-NL" dirty="0"/>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1694354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2"/>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6" name="Tijdelijke aanduiding voor datum 5"/>
          <p:cNvSpPr>
            <a:spLocks noGrp="1"/>
          </p:cNvSpPr>
          <p:nvPr>
            <p:ph type="dt" sz="half" idx="10"/>
          </p:nvPr>
        </p:nvSpPr>
        <p:spPr/>
        <p:txBody>
          <a:bodyPr/>
          <a:lstStyle/>
          <a:p>
            <a:endParaRPr lang="nl-NL" dirty="0"/>
          </a:p>
        </p:txBody>
      </p:sp>
      <p:sp>
        <p:nvSpPr>
          <p:cNvPr id="7" name="Tijdelijke aanduiding voor voettekst 6"/>
          <p:cNvSpPr>
            <a:spLocks noGrp="1"/>
          </p:cNvSpPr>
          <p:nvPr>
            <p:ph type="ftr" sz="quarter" idx="11"/>
          </p:nvPr>
        </p:nvSpPr>
        <p:spPr/>
        <p:txBody>
          <a:bodyPr/>
          <a:lstStyle/>
          <a:p>
            <a:endParaRPr lang="nl-NL" dirty="0"/>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768990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7" name="Rechthoek 6"/>
          <p:cNvSpPr/>
          <p:nvPr userDrawn="1"/>
        </p:nvSpPr>
        <p:spPr>
          <a:xfrm>
            <a:off x="6096000" y="-1588"/>
            <a:ext cx="6096000" cy="68595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lgn="l">
              <a:buFont typeface="Arial" charset="0"/>
              <a:buNone/>
            </a:pPr>
            <a:endParaRPr lang="nl-NL" sz="1000">
              <a:solidFill>
                <a:schemeClr val="bg1"/>
              </a:solidFill>
            </a:endParaRPr>
          </a:p>
        </p:txBody>
      </p:sp>
      <p:sp>
        <p:nvSpPr>
          <p:cNvPr id="6" name="Titel 5"/>
          <p:cNvSpPr>
            <a:spLocks noGrp="1"/>
          </p:cNvSpPr>
          <p:nvPr>
            <p:ph type="title"/>
          </p:nvPr>
        </p:nvSpPr>
        <p:spPr>
          <a:xfrm>
            <a:off x="635000" y="2636838"/>
            <a:ext cx="5003799" cy="1584324"/>
          </a:xfrm>
        </p:spPr>
        <p:txBody>
          <a:bodyPr anchor="ctr" anchorCtr="0"/>
          <a:lstStyle>
            <a:lvl1pPr>
              <a:defRPr sz="4000">
                <a:solidFill>
                  <a:schemeClr val="tx2"/>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11" name="Tijdelijke aanduiding voor datum 10"/>
          <p:cNvSpPr>
            <a:spLocks noGrp="1"/>
          </p:cNvSpPr>
          <p:nvPr>
            <p:ph type="dt" sz="half" idx="11"/>
          </p:nvPr>
        </p:nvSpPr>
        <p:spPr/>
        <p:txBody>
          <a:bodyPr/>
          <a:lstStyle/>
          <a:p>
            <a:endParaRPr lang="nl-NL" dirty="0"/>
          </a:p>
        </p:txBody>
      </p:sp>
      <p:sp>
        <p:nvSpPr>
          <p:cNvPr id="12" name="Tijdelijke aanduiding voor voettekst 11"/>
          <p:cNvSpPr>
            <a:spLocks noGrp="1"/>
          </p:cNvSpPr>
          <p:nvPr>
            <p:ph type="ftr" sz="quarter" idx="12"/>
          </p:nvPr>
        </p:nvSpPr>
        <p:spPr/>
        <p:txBody>
          <a:bodyPr/>
          <a:lstStyle/>
          <a:p>
            <a:endParaRPr lang="nl-NL" dirty="0"/>
          </a:p>
        </p:txBody>
      </p:sp>
      <p:sp>
        <p:nvSpPr>
          <p:cNvPr id="13" name="Tijdelijke aanduiding voor dianummer 12"/>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1AB1A3E9-97CB-CA43-9E2C-4CE700C68A5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50162257"/>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el 5"/>
          <p:cNvSpPr>
            <a:spLocks noGrp="1"/>
          </p:cNvSpPr>
          <p:nvPr>
            <p:ph type="title"/>
          </p:nvPr>
        </p:nvSpPr>
        <p:spPr>
          <a:xfrm>
            <a:off x="634999" y="2636839"/>
            <a:ext cx="5004000" cy="1584324"/>
          </a:xfrm>
        </p:spPr>
        <p:txBody>
          <a:bodyPr anchor="ctr" anchorCtr="0"/>
          <a:lstStyle>
            <a:lvl1pPr>
              <a:defRPr sz="4000">
                <a:solidFill>
                  <a:schemeClr val="bg1"/>
                </a:solidFill>
              </a:defRPr>
            </a:lvl1pPr>
          </a:lstStyle>
          <a:p>
            <a:r>
              <a:rPr lang="nl-NL"/>
              <a:t>Klik om de stijl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Tekststijl van het model bewerken</a:t>
            </a:r>
          </a:p>
        </p:txBody>
      </p:sp>
      <p:sp>
        <p:nvSpPr>
          <p:cNvPr id="13" name="Tijdelijke aanduiding voor datum 12"/>
          <p:cNvSpPr>
            <a:spLocks noGrp="1"/>
          </p:cNvSpPr>
          <p:nvPr>
            <p:ph type="dt" sz="half" idx="11"/>
          </p:nvPr>
        </p:nvSpPr>
        <p:spPr/>
        <p:txBody>
          <a:bodyPr/>
          <a:lstStyle/>
          <a:p>
            <a:endParaRPr lang="nl-NL" dirty="0"/>
          </a:p>
        </p:txBody>
      </p:sp>
      <p:sp>
        <p:nvSpPr>
          <p:cNvPr id="14" name="Tijdelijke aanduiding voor voettekst 13"/>
          <p:cNvSpPr>
            <a:spLocks noGrp="1"/>
          </p:cNvSpPr>
          <p:nvPr>
            <p:ph type="ftr" sz="quarter" idx="12"/>
          </p:nvPr>
        </p:nvSpPr>
        <p:spPr/>
        <p:txBody>
          <a:bodyPr/>
          <a:lstStyle/>
          <a:p>
            <a:endParaRPr lang="nl-NL" dirty="0"/>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BE770F96-3C80-EF44-950D-D9743531401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0545536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Titel 8"/>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
        <p:nvSpPr>
          <p:cNvPr id="11" name="Tijdelijke aanduiding voor datum 10"/>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7757154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de stijl te bewerken</a:t>
            </a:r>
            <a:endParaRPr lang="nl-NL" dirty="0"/>
          </a:p>
        </p:txBody>
      </p:sp>
      <p:sp>
        <p:nvSpPr>
          <p:cNvPr id="20" name="Tijdelijke aanduiding voor datum 19"/>
          <p:cNvSpPr>
            <a:spLocks noGrp="1"/>
          </p:cNvSpPr>
          <p:nvPr>
            <p:ph type="dt" sz="half" idx="25"/>
          </p:nvPr>
        </p:nvSpPr>
        <p:spPr/>
        <p:txBody>
          <a:bodyPr/>
          <a:lstStyle/>
          <a:p>
            <a:endParaRPr lang="nl-NL" dirty="0"/>
          </a:p>
        </p:txBody>
      </p:sp>
      <p:sp>
        <p:nvSpPr>
          <p:cNvPr id="21" name="Tijdelijke aanduiding voor voettekst 20"/>
          <p:cNvSpPr>
            <a:spLocks noGrp="1"/>
          </p:cNvSpPr>
          <p:nvPr>
            <p:ph type="ftr" sz="quarter" idx="26"/>
          </p:nvPr>
        </p:nvSpPr>
        <p:spPr/>
        <p:txBody>
          <a:bodyPr/>
          <a:lstStyle/>
          <a:p>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
        <p:nvSpPr>
          <p:cNvPr id="13" name="Tijdelijke aanduiding voor afbeelding 12">
            <a:extLst>
              <a:ext uri="{FF2B5EF4-FFF2-40B4-BE49-F238E27FC236}">
                <a16:creationId xmlns:a16="http://schemas.microsoft.com/office/drawing/2014/main" id="{E2861002-9B37-3648-AC12-62C3BB3C1FD0}"/>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B9945B71-DBE8-C64D-A8FF-A06662931AE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330241317"/>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Tekststijl van het model bewerken</a:t>
            </a:r>
          </a:p>
        </p:txBody>
      </p:sp>
      <p:sp>
        <p:nvSpPr>
          <p:cNvPr id="2" name="Titel 1"/>
          <p:cNvSpPr>
            <a:spLocks noGrp="1"/>
          </p:cNvSpPr>
          <p:nvPr>
            <p:ph type="title"/>
          </p:nvPr>
        </p:nvSpPr>
        <p:spPr>
          <a:xfrm>
            <a:off x="635000" y="1051200"/>
            <a:ext cx="5003800" cy="948047"/>
          </a:xfrm>
        </p:spPr>
        <p:txBody>
          <a:bodyPr/>
          <a:lstStyle/>
          <a:p>
            <a:r>
              <a:rPr lang="nl-NL"/>
              <a:t>Klik om de stijl te bewerken</a:t>
            </a:r>
            <a:endParaRPr lang="nl-NL" dirty="0"/>
          </a:p>
        </p:txBody>
      </p:sp>
      <p:sp>
        <p:nvSpPr>
          <p:cNvPr id="6" name="Tijdelijke aanduiding voor datum 5"/>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
        <p:nvSpPr>
          <p:cNvPr id="8" name="Tijdelijke aanduiding voor afbeelding 7">
            <a:extLst>
              <a:ext uri="{FF2B5EF4-FFF2-40B4-BE49-F238E27FC236}">
                <a16:creationId xmlns:a16="http://schemas.microsoft.com/office/drawing/2014/main" id="{1817E04A-B9A8-0D44-BBB8-122507EA0819}"/>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Tree>
    <p:extLst>
      <p:ext uri="{BB962C8B-B14F-4D97-AF65-F5344CB8AC3E}">
        <p14:creationId xmlns:p14="http://schemas.microsoft.com/office/powerpoint/2010/main" val="2850830455"/>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bg1"/>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2" name="Afbeelding 11">
            <a:extLst>
              <a:ext uri="{FF2B5EF4-FFF2-40B4-BE49-F238E27FC236}">
                <a16:creationId xmlns:a16="http://schemas.microsoft.com/office/drawing/2014/main" id="{38466592-3EDA-8A4C-9A9E-0690EAD4E06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7277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dia horizontaal">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879600"/>
            <a:ext cx="10923588" cy="1547813"/>
          </a:xfrm>
        </p:spPr>
        <p:txBody>
          <a:bodyPr anchor="ctr" anchorCtr="0">
            <a:normAutofit/>
          </a:bodyPr>
          <a:lstStyle>
            <a:lvl1pPr>
              <a:defRPr sz="4800">
                <a:solidFill>
                  <a:schemeClr val="bg1"/>
                </a:solidFill>
              </a:defRPr>
            </a:lvl1pPr>
          </a:lstStyle>
          <a:p>
            <a:r>
              <a:rPr lang="nl-NL"/>
              <a:t>Klik om de stijl te bewerken</a:t>
            </a:r>
            <a:endParaRPr lang="nl-NL" dirty="0"/>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5" name="Tijdelijke aanduiding voor datum 14"/>
          <p:cNvSpPr>
            <a:spLocks noGrp="1"/>
          </p:cNvSpPr>
          <p:nvPr>
            <p:ph type="dt" sz="half" idx="14"/>
          </p:nvPr>
        </p:nvSpPr>
        <p:spPr/>
        <p:txBody>
          <a:bodyPr/>
          <a:lstStyle/>
          <a:p>
            <a:endParaRPr lang="nl-NL" dirty="0"/>
          </a:p>
        </p:txBody>
      </p:sp>
      <p:sp>
        <p:nvSpPr>
          <p:cNvPr id="16" name="Tijdelijke aanduiding voor voettekst 15"/>
          <p:cNvSpPr>
            <a:spLocks noGrp="1"/>
          </p:cNvSpPr>
          <p:nvPr>
            <p:ph type="ftr" sz="quarter" idx="15"/>
          </p:nvPr>
        </p:nvSpPr>
        <p:spPr/>
        <p:txBody>
          <a:bodyPr/>
          <a:lstStyle/>
          <a:p>
            <a:endParaRPr lang="nl-NL" dirty="0"/>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dirty="0"/>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pic>
        <p:nvPicPr>
          <p:cNvPr id="12" name="Afbeelding 11">
            <a:extLst>
              <a:ext uri="{FF2B5EF4-FFF2-40B4-BE49-F238E27FC236}">
                <a16:creationId xmlns:a16="http://schemas.microsoft.com/office/drawing/2014/main" id="{3E728E48-643E-544D-A813-C0BAB23F9F2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1" name="Afbeelding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160994503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6" name="Rechthoek 5"/>
          <p:cNvSpPr/>
          <p:nvPr userDrawn="1"/>
        </p:nvSpPr>
        <p:spPr>
          <a:xfrm>
            <a:off x="0" y="3430587"/>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tx2"/>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1922167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buClr>
                <a:schemeClr val="bg2"/>
              </a:buClr>
              <a:tabLst>
                <a:tab pos="1619250" algn="l"/>
              </a:tabLst>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4205" y="3888000"/>
            <a:ext cx="5004595" cy="2333413"/>
          </a:xfrm>
        </p:spPr>
        <p:txBody>
          <a:bodyPr anchor="t" anchorCtr="0"/>
          <a:lstStyle>
            <a:lvl1pPr>
              <a:defRPr>
                <a:solidFill>
                  <a:schemeClr val="tx1"/>
                </a:solidFill>
              </a:defRPr>
            </a:lvl1pPr>
          </a:lstStyle>
          <a:p>
            <a:r>
              <a:rPr lang="nl-NL"/>
              <a:t>Klik om de stijl te bewerken</a:t>
            </a:r>
            <a:endParaRPr lang="nl-NL" dirty="0"/>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Tekststijl van het model bewerken</a:t>
            </a:r>
          </a:p>
        </p:txBody>
      </p:sp>
      <p:sp>
        <p:nvSpPr>
          <p:cNvPr id="10" name="Tijdelijke aanduiding voor datum 9"/>
          <p:cNvSpPr>
            <a:spLocks noGrp="1"/>
          </p:cNvSpPr>
          <p:nvPr>
            <p:ph type="dt" sz="half" idx="15"/>
          </p:nvPr>
        </p:nvSpPr>
        <p:spPr/>
        <p:txBody>
          <a:bodyPr/>
          <a:lstStyle>
            <a:lvl1pPr>
              <a:defRPr>
                <a:solidFill>
                  <a:schemeClr val="tx2"/>
                </a:solidFill>
              </a:defRPr>
            </a:lvl1pPr>
          </a:lstStyle>
          <a:p>
            <a:endParaRPr lang="nl-NL" dirty="0"/>
          </a:p>
        </p:txBody>
      </p:sp>
      <p:sp>
        <p:nvSpPr>
          <p:cNvPr id="11" name="Tijdelijke aanduiding voor voettekst 10"/>
          <p:cNvSpPr>
            <a:spLocks noGrp="1"/>
          </p:cNvSpPr>
          <p:nvPr>
            <p:ph type="ftr" sz="quarter" idx="16"/>
          </p:nvPr>
        </p:nvSpPr>
        <p:spPr/>
        <p:txBody>
          <a:bodyPr/>
          <a:lstStyle>
            <a:lvl1pPr>
              <a:defRPr>
                <a:solidFill>
                  <a:schemeClr val="tx2"/>
                </a:solidFill>
              </a:defRPr>
            </a:lvl1pPr>
          </a:lstStyle>
          <a:p>
            <a:endParaRPr lang="nl-NL" dirty="0"/>
          </a:p>
        </p:txBody>
      </p:sp>
      <p:sp>
        <p:nvSpPr>
          <p:cNvPr id="13" name="Tijdelijke aanduiding voor dianummer 12"/>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21533776"/>
      </p:ext>
    </p:extLst>
  </p:cSld>
  <p:clrMapOvr>
    <a:overrideClrMapping bg1="dk1" tx1="lt1" bg2="dk2" tx2="lt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Tekststijl van het model bewerken</a:t>
            </a:r>
          </a:p>
        </p:txBody>
      </p:sp>
      <p:sp>
        <p:nvSpPr>
          <p:cNvPr id="2" name="Titel 1"/>
          <p:cNvSpPr>
            <a:spLocks noGrp="1"/>
          </p:cNvSpPr>
          <p:nvPr>
            <p:ph type="title"/>
          </p:nvPr>
        </p:nvSpPr>
        <p:spPr>
          <a:xfrm>
            <a:off x="634206" y="3888000"/>
            <a:ext cx="5004594" cy="2333413"/>
          </a:xfrm>
        </p:spPr>
        <p:txBody>
          <a:bodyPr anchor="t" anchorCtr="0"/>
          <a:lstStyle/>
          <a:p>
            <a:r>
              <a:rPr lang="nl-NL"/>
              <a:t>Klik om de stijl te bewerken</a:t>
            </a:r>
            <a:endParaRPr lang="nl-NL" dirty="0"/>
          </a:p>
        </p:txBody>
      </p:sp>
      <p:sp>
        <p:nvSpPr>
          <p:cNvPr id="9" name="Tijdelijke aanduiding voor datum 8"/>
          <p:cNvSpPr>
            <a:spLocks noGrp="1"/>
          </p:cNvSpPr>
          <p:nvPr>
            <p:ph type="dt" sz="half" idx="15"/>
          </p:nvPr>
        </p:nvSpPr>
        <p:spPr/>
        <p:txBody>
          <a:bodyPr/>
          <a:lstStyle/>
          <a:p>
            <a:endParaRPr lang="nl-NL" dirty="0"/>
          </a:p>
        </p:txBody>
      </p:sp>
      <p:sp>
        <p:nvSpPr>
          <p:cNvPr id="10" name="Tijdelijke aanduiding voor voettekst 9"/>
          <p:cNvSpPr>
            <a:spLocks noGrp="1"/>
          </p:cNvSpPr>
          <p:nvPr>
            <p:ph type="ftr" sz="quarter" idx="16"/>
          </p:nvPr>
        </p:nvSpPr>
        <p:spPr/>
        <p:txBody>
          <a:bodyPr/>
          <a:lstStyle/>
          <a:p>
            <a:endParaRPr lang="nl-NL" dirty="0"/>
          </a:p>
        </p:txBody>
      </p:sp>
      <p:sp>
        <p:nvSpPr>
          <p:cNvPr id="11" name="Tijdelijke aanduiding voor dianummer 10"/>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12680338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6"/>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520388029"/>
      </p:ext>
    </p:extLst>
  </p:cSld>
  <p:clrMapOvr>
    <a:overrideClrMapping bg1="dk1" tx1="lt1" bg2="dk2" tx2="lt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p>
            <a:endParaRPr lang="nl-NL" dirty="0"/>
          </a:p>
        </p:txBody>
      </p:sp>
      <p:sp>
        <p:nvSpPr>
          <p:cNvPr id="9" name="Tijdelijke aanduiding voor voettekst 8"/>
          <p:cNvSpPr>
            <a:spLocks noGrp="1"/>
          </p:cNvSpPr>
          <p:nvPr>
            <p:ph type="ftr" sz="quarter" idx="16"/>
          </p:nvPr>
        </p:nvSpPr>
        <p:spPr/>
        <p:txBody>
          <a:bodyPr/>
          <a:lstStyle/>
          <a:p>
            <a:endParaRPr lang="nl-NL" dirty="0"/>
          </a:p>
        </p:txBody>
      </p:sp>
      <p:sp>
        <p:nvSpPr>
          <p:cNvPr id="10" name="Tijdelijke aanduiding voor dianummer 9"/>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7625102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Ref idx="1001">
        <a:schemeClr val="bg2"/>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lvl1pPr>
              <a:buClr>
                <a:schemeClr val="bg2"/>
              </a:buClr>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 om de stijl te bewerken</a:t>
            </a:r>
            <a:endParaRPr lang="nl-NL" dirty="0"/>
          </a:p>
        </p:txBody>
      </p:sp>
      <p:sp>
        <p:nvSpPr>
          <p:cNvPr id="13" name="Tijdelijke aanduiding voor datum 12"/>
          <p:cNvSpPr>
            <a:spLocks noGrp="1"/>
          </p:cNvSpPr>
          <p:nvPr>
            <p:ph type="dt" sz="half" idx="15"/>
          </p:nvPr>
        </p:nvSpPr>
        <p:spPr/>
        <p:txBody>
          <a:bodyPr/>
          <a:lstStyle/>
          <a:p>
            <a:endParaRPr lang="nl-NL" dirty="0"/>
          </a:p>
        </p:txBody>
      </p:sp>
      <p:sp>
        <p:nvSpPr>
          <p:cNvPr id="14" name="Tijdelijke aanduiding voor voettekst 13"/>
          <p:cNvSpPr>
            <a:spLocks noGrp="1"/>
          </p:cNvSpPr>
          <p:nvPr>
            <p:ph type="ftr" sz="quarter" idx="16"/>
          </p:nvPr>
        </p:nvSpPr>
        <p:spPr/>
        <p:txBody>
          <a:bodyPr/>
          <a:lstStyle/>
          <a:p>
            <a:endParaRPr lang="nl-NL" dirty="0"/>
          </a:p>
        </p:txBody>
      </p:sp>
      <p:sp>
        <p:nvSpPr>
          <p:cNvPr id="15" name="Tijdelijke aanduiding voor dianummer 14"/>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341595861"/>
      </p:ext>
    </p:extLst>
  </p:cSld>
  <p:clrMapOvr>
    <a:overrideClrMapping bg1="dk1" tx1="lt1" bg2="dk2" tx2="lt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bg>
      <p:bgRef idx="1001">
        <a:schemeClr val="bg1"/>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p>
            <a:r>
              <a:rPr lang="nl-NL"/>
              <a:t>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 om de stijl te bewerken</a:t>
            </a:r>
            <a:endParaRPr lang="nl-NL" dirty="0"/>
          </a:p>
        </p:txBody>
      </p:sp>
      <p:sp>
        <p:nvSpPr>
          <p:cNvPr id="5" name="Tijdelijke aanduiding voor datum 4"/>
          <p:cNvSpPr>
            <a:spLocks noGrp="1"/>
          </p:cNvSpPr>
          <p:nvPr>
            <p:ph type="dt" sz="half" idx="15"/>
          </p:nvPr>
        </p:nvSpPr>
        <p:spPr/>
        <p:txBody>
          <a:bodyPr/>
          <a:lstStyle/>
          <a:p>
            <a:endParaRPr lang="nl-NL" dirty="0"/>
          </a:p>
        </p:txBody>
      </p:sp>
      <p:sp>
        <p:nvSpPr>
          <p:cNvPr id="6" name="Tijdelijke aanduiding voor voettekst 5"/>
          <p:cNvSpPr>
            <a:spLocks noGrp="1"/>
          </p:cNvSpPr>
          <p:nvPr>
            <p:ph type="ftr" sz="quarter" idx="16"/>
          </p:nvPr>
        </p:nvSpPr>
        <p:spPr/>
        <p:txBody>
          <a:bodyPr/>
          <a:lstStyle/>
          <a:p>
            <a:endParaRPr lang="nl-NL" dirty="0"/>
          </a:p>
        </p:txBody>
      </p:sp>
      <p:sp>
        <p:nvSpPr>
          <p:cNvPr id="7" name="Tijdelijke aanduiding voor dianummer 6"/>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5698391"/>
      </p:ext>
    </p:extLst>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12932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Afbeelding met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0" y="5153776"/>
            <a:ext cx="12192000" cy="576000"/>
          </a:xfrm>
          <a:solidFill>
            <a:schemeClr val="tx2"/>
          </a:solidFill>
        </p:spPr>
        <p:txBody>
          <a:bodyPr lIns="756000" anchor="ctr" anchorCtr="0">
            <a:noAutofit/>
          </a:bodyPr>
          <a:lstStyle>
            <a:lvl1pPr algn="l">
              <a:defRPr sz="32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Tree>
    <p:extLst>
      <p:ext uri="{BB962C8B-B14F-4D97-AF65-F5344CB8AC3E}">
        <p14:creationId xmlns:p14="http://schemas.microsoft.com/office/powerpoint/2010/main" val="29256658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Tekststijl van het model bewerken</a:t>
            </a:r>
          </a:p>
        </p:txBody>
      </p:sp>
      <p:sp>
        <p:nvSpPr>
          <p:cNvPr id="10" name="Tijdelijke aanduiding voor datum 9"/>
          <p:cNvSpPr>
            <a:spLocks noGrp="1"/>
          </p:cNvSpPr>
          <p:nvPr>
            <p:ph type="dt" sz="half" idx="14"/>
          </p:nvPr>
        </p:nvSpPr>
        <p:spPr/>
        <p:txBody>
          <a:bodyPr/>
          <a:lstStyle/>
          <a:p>
            <a:endParaRPr lang="nl-NL" dirty="0"/>
          </a:p>
        </p:txBody>
      </p:sp>
      <p:sp>
        <p:nvSpPr>
          <p:cNvPr id="11" name="Tijdelijke aanduiding voor voettekst 10"/>
          <p:cNvSpPr>
            <a:spLocks noGrp="1"/>
          </p:cNvSpPr>
          <p:nvPr>
            <p:ph type="ftr" sz="quarter" idx="15"/>
          </p:nvPr>
        </p:nvSpPr>
        <p:spPr/>
        <p:txBody>
          <a:bodyPr/>
          <a:lstStyle/>
          <a:p>
            <a:endParaRPr lang="nl-NL" dirty="0"/>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22151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itel 1"/>
          <p:cNvSpPr>
            <a:spLocks noGrp="1"/>
          </p:cNvSpPr>
          <p:nvPr>
            <p:ph type="title"/>
          </p:nvPr>
        </p:nvSpPr>
        <p:spPr>
          <a:xfrm>
            <a:off x="634999" y="2636838"/>
            <a:ext cx="5003801" cy="1584325"/>
          </a:xfrm>
        </p:spPr>
        <p:txBody>
          <a:bodyPr anchor="ctr" anchorCtr="0">
            <a:normAutofit/>
          </a:bodyPr>
          <a:lstStyle>
            <a:lvl1pPr algn="r">
              <a:defRPr sz="3600">
                <a:solidFill>
                  <a:schemeClr val="bg1"/>
                </a:solidFill>
              </a:defRPr>
            </a:lvl1pPr>
          </a:lstStyle>
          <a:p>
            <a:r>
              <a:rPr lang="nl-NL"/>
              <a:t>Klik om de stijl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5" name="Tijdelijke aanduiding voor datum 4"/>
          <p:cNvSpPr>
            <a:spLocks noGrp="1"/>
          </p:cNvSpPr>
          <p:nvPr>
            <p:ph type="dt" sz="half" idx="20"/>
          </p:nvPr>
        </p:nvSpPr>
        <p:spPr/>
        <p:txBody>
          <a:bodyPr/>
          <a:lstStyle/>
          <a:p>
            <a:endParaRPr lang="nl-NL" dirty="0"/>
          </a:p>
        </p:txBody>
      </p:sp>
      <p:sp>
        <p:nvSpPr>
          <p:cNvPr id="9" name="Tijdelijke aanduiding voor voettekst 8"/>
          <p:cNvSpPr>
            <a:spLocks noGrp="1"/>
          </p:cNvSpPr>
          <p:nvPr>
            <p:ph type="ftr" sz="quarter" idx="21"/>
          </p:nvPr>
        </p:nvSpPr>
        <p:spPr/>
        <p:txBody>
          <a:bodyPr/>
          <a:lstStyle/>
          <a:p>
            <a:endParaRPr lang="nl-NL" dirty="0"/>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dirty="0"/>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pic>
        <p:nvPicPr>
          <p:cNvPr id="21" name="Afbeelding 20">
            <a:extLst>
              <a:ext uri="{FF2B5EF4-FFF2-40B4-BE49-F238E27FC236}">
                <a16:creationId xmlns:a16="http://schemas.microsoft.com/office/drawing/2014/main" id="{AF260D0C-1E71-C54C-BC16-D1CBE1023D9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481552297"/>
      </p:ext>
    </p:extLst>
  </p:cSld>
  <p:clrMapOvr>
    <a:masterClrMapping/>
  </p:clrMapOvr>
  <p:extLst>
    <p:ext uri="{DCECCB84-F9BA-43D5-87BE-67443E8EF086}">
      <p15:sldGuideLst xmlns:p15="http://schemas.microsoft.com/office/powerpoint/2012/main"/>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Tekststijl van het model bewerken</a:t>
            </a:r>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Tekststijl van het model bewerken</a:t>
            </a:r>
          </a:p>
        </p:txBody>
      </p:sp>
      <p:sp>
        <p:nvSpPr>
          <p:cNvPr id="11" name="Tijdelijke aanduiding voor datum 10"/>
          <p:cNvSpPr>
            <a:spLocks noGrp="1"/>
          </p:cNvSpPr>
          <p:nvPr>
            <p:ph type="dt" sz="half" idx="16"/>
          </p:nvPr>
        </p:nvSpPr>
        <p:spPr/>
        <p:txBody>
          <a:bodyPr/>
          <a:lstStyle/>
          <a:p>
            <a:endParaRPr lang="nl-NL" dirty="0"/>
          </a:p>
        </p:txBody>
      </p:sp>
      <p:sp>
        <p:nvSpPr>
          <p:cNvPr id="12" name="Tijdelijke aanduiding voor voettekst 11"/>
          <p:cNvSpPr>
            <a:spLocks noGrp="1"/>
          </p:cNvSpPr>
          <p:nvPr>
            <p:ph type="ftr" sz="quarter" idx="17"/>
          </p:nvPr>
        </p:nvSpPr>
        <p:spPr/>
        <p:txBody>
          <a:bodyPr/>
          <a:lstStyle/>
          <a:p>
            <a:endParaRPr lang="nl-NL" dirty="0"/>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3345092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7" name="Rechthoek 6"/>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de stijl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Tekststijl van het model bewerken</a:t>
            </a:r>
          </a:p>
        </p:txBody>
      </p:sp>
      <p:sp>
        <p:nvSpPr>
          <p:cNvPr id="14" name="Tijdelijke aanduiding voor datum 13"/>
          <p:cNvSpPr>
            <a:spLocks noGrp="1"/>
          </p:cNvSpPr>
          <p:nvPr>
            <p:ph type="dt" sz="half" idx="20"/>
          </p:nvPr>
        </p:nvSpPr>
        <p:spPr/>
        <p:txBody>
          <a:bodyPr/>
          <a:lstStyle/>
          <a:p>
            <a:endParaRPr lang="nl-NL" dirty="0"/>
          </a:p>
        </p:txBody>
      </p:sp>
      <p:sp>
        <p:nvSpPr>
          <p:cNvPr id="15" name="Tijdelijke aanduiding voor voettekst 14"/>
          <p:cNvSpPr>
            <a:spLocks noGrp="1"/>
          </p:cNvSpPr>
          <p:nvPr>
            <p:ph type="ftr" sz="quarter" idx="21"/>
          </p:nvPr>
        </p:nvSpPr>
        <p:spPr/>
        <p:txBody>
          <a:bodyPr/>
          <a:lstStyle/>
          <a:p>
            <a:endParaRPr lang="nl-NL" dirty="0"/>
          </a:p>
        </p:txBody>
      </p:sp>
      <p:sp>
        <p:nvSpPr>
          <p:cNvPr id="16" name="Tijdelijke aanduiding voor dianummer 15"/>
          <p:cNvSpPr>
            <a:spLocks noGrp="1"/>
          </p:cNvSpPr>
          <p:nvPr>
            <p:ph type="sldNum" sz="quarter" idx="22"/>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0E8BB49C-81EE-D640-B093-EE3BB398289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083681519"/>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1875617"/>
            <a:ext cx="10923588" cy="1551796"/>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515675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515675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515675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454478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454478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89A82B9-7DCD-4B4C-A1E7-70EA56CC3EB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17145463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6" name="Rechthoek 5"/>
          <p:cNvSpPr/>
          <p:nvPr userDrawn="1"/>
        </p:nvSpPr>
        <p:spPr>
          <a:xfrm>
            <a:off x="0" y="-1"/>
            <a:ext cx="6096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2565400"/>
            <a:ext cx="5003800" cy="1727200"/>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6564313" y="3147360"/>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6564313" y="3920850"/>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3124508-A1C5-A546-B635-25BCABA3FC1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4619126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Contact C">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ctr" anchorCtr="0">
            <a:normAutofit/>
          </a:bodyPr>
          <a:lstStyle>
            <a:lvl1pPr>
              <a:defRPr sz="4800">
                <a:solidFill>
                  <a:schemeClr val="tx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361234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361234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6" name="Tijdelijke aanduiding voor datum 5"/>
          <p:cNvSpPr>
            <a:spLocks noGrp="1"/>
          </p:cNvSpPr>
          <p:nvPr>
            <p:ph type="dt" sz="half" idx="22"/>
          </p:nvPr>
        </p:nvSpPr>
        <p:spPr/>
        <p:txBody>
          <a:bodyPr/>
          <a:lstStyle>
            <a:lvl1pPr>
              <a:defRPr>
                <a:solidFill>
                  <a:schemeClr val="tx2"/>
                </a:solidFill>
              </a:defRPr>
            </a:lvl1pPr>
          </a:lstStyle>
          <a:p>
            <a:endParaRPr lang="nl-NL" dirty="0"/>
          </a:p>
        </p:txBody>
      </p:sp>
      <p:sp>
        <p:nvSpPr>
          <p:cNvPr id="7" name="Tijdelijke aanduiding voor voettekst 6"/>
          <p:cNvSpPr>
            <a:spLocks noGrp="1"/>
          </p:cNvSpPr>
          <p:nvPr>
            <p:ph type="ftr" sz="quarter" idx="23"/>
          </p:nvPr>
        </p:nvSpPr>
        <p:spPr/>
        <p:txBody>
          <a:bodyPr/>
          <a:lstStyle>
            <a:lvl1pPr>
              <a:defRPr>
                <a:solidFill>
                  <a:schemeClr val="tx2"/>
                </a:solidFill>
              </a:defRPr>
            </a:lvl1pPr>
          </a:lstStyle>
          <a:p>
            <a:endParaRPr lang="nl-NL" dirty="0"/>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3" name="Afbeelding 12">
            <a:extLst>
              <a:ext uri="{FF2B5EF4-FFF2-40B4-BE49-F238E27FC236}">
                <a16:creationId xmlns:a16="http://schemas.microsoft.com/office/drawing/2014/main" id="{2A7CF36B-46BB-C94E-AE21-AE6C325851B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3070818920"/>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Tekststijl van het model bewerken</a:t>
            </a:r>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de stijl te bewerken</a:t>
            </a:r>
            <a:endParaRPr lang="nl-NL" dirty="0"/>
          </a:p>
        </p:txBody>
      </p:sp>
      <p:sp>
        <p:nvSpPr>
          <p:cNvPr id="12" name="Tijdelijke aanduiding voor afbeelding 11">
            <a:extLst>
              <a:ext uri="{FF2B5EF4-FFF2-40B4-BE49-F238E27FC236}">
                <a16:creationId xmlns:a16="http://schemas.microsoft.com/office/drawing/2014/main" id="{65CDA938-34ED-EC47-B19D-D582D052909F}"/>
              </a:ext>
            </a:extLst>
          </p:cNvPr>
          <p:cNvSpPr>
            <a:spLocks noGrp="1"/>
          </p:cNvSpPr>
          <p:nvPr>
            <p:ph type="pic" sz="quarter" idx="10"/>
          </p:nvPr>
        </p:nvSpPr>
        <p:spPr>
          <a:xfrm>
            <a:off x="0" y="0"/>
            <a:ext cx="6098242" cy="6858000"/>
          </a:xfrm>
          <a:custGeom>
            <a:avLst/>
            <a:gdLst>
              <a:gd name="connsiteX0" fmla="*/ 0 w 6098242"/>
              <a:gd name="connsiteY0" fmla="*/ 0 h 6858000"/>
              <a:gd name="connsiteX1" fmla="*/ 5860200 w 6098242"/>
              <a:gd name="connsiteY1" fmla="*/ 0 h 6858000"/>
              <a:gd name="connsiteX2" fmla="*/ 5860200 w 6098242"/>
              <a:gd name="connsiteY2" fmla="*/ 712800 h 6858000"/>
              <a:gd name="connsiteX3" fmla="*/ 6098242 w 6098242"/>
              <a:gd name="connsiteY3" fmla="*/ 712800 h 6858000"/>
              <a:gd name="connsiteX4" fmla="*/ 6098242 w 6098242"/>
              <a:gd name="connsiteY4" fmla="*/ 6858000 h 6858000"/>
              <a:gd name="connsiteX5" fmla="*/ 0 w 609824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8242" h="6858000">
                <a:moveTo>
                  <a:pt x="0" y="0"/>
                </a:moveTo>
                <a:lnTo>
                  <a:pt x="5860200" y="0"/>
                </a:lnTo>
                <a:lnTo>
                  <a:pt x="5860200" y="712800"/>
                </a:lnTo>
                <a:lnTo>
                  <a:pt x="6098242" y="712800"/>
                </a:lnTo>
                <a:lnTo>
                  <a:pt x="6098242" y="6858000"/>
                </a:lnTo>
                <a:lnTo>
                  <a:pt x="0" y="6858000"/>
                </a:lnTo>
                <a:close/>
              </a:path>
            </a:pathLst>
          </a:custGeom>
          <a:noFill/>
        </p:spPr>
        <p:txBody>
          <a:bodyPr wrap="square" lIns="612000" anchor="ctr" anchorCtr="0">
            <a:noAutofit/>
          </a:bodyPr>
          <a:lstStyle>
            <a:lvl1pPr algn="l">
              <a:defRPr>
                <a:solidFill>
                  <a:schemeClr val="tx1"/>
                </a:solidFill>
              </a:defRPr>
            </a:lvl1pPr>
          </a:lstStyle>
          <a:p>
            <a:r>
              <a:rPr lang="nl-NL"/>
              <a:t>Klik op het pictogram als u een afbeelding wilt toevoegen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0" name="Afbeelding 9">
            <a:extLst>
              <a:ext uri="{FF2B5EF4-FFF2-40B4-BE49-F238E27FC236}">
                <a16:creationId xmlns:a16="http://schemas.microsoft.com/office/drawing/2014/main" id="{CC44ED47-A238-2D42-9C79-E60FB982066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153694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4999" y="2636837"/>
            <a:ext cx="5003801" cy="1584325"/>
          </a:xfrm>
        </p:spPr>
        <p:txBody>
          <a:bodyPr anchor="b">
            <a:normAutofit/>
          </a:bodyPr>
          <a:lstStyle>
            <a:lvl1pPr algn="r">
              <a:defRPr sz="36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dirty="0"/>
              <a:t>#</a:t>
            </a:r>
          </a:p>
        </p:txBody>
      </p:sp>
      <p:sp>
        <p:nvSpPr>
          <p:cNvPr id="10" name="Tijdelijke aanduiding voor datum 9"/>
          <p:cNvSpPr>
            <a:spLocks noGrp="1"/>
          </p:cNvSpPr>
          <p:nvPr>
            <p:ph type="dt" sz="half" idx="14"/>
          </p:nvPr>
        </p:nvSpPr>
        <p:spPr/>
        <p:txBody>
          <a:bodyPr/>
          <a:lstStyle/>
          <a:p>
            <a:endParaRPr lang="nl-NL" dirty="0"/>
          </a:p>
        </p:txBody>
      </p:sp>
      <p:sp>
        <p:nvSpPr>
          <p:cNvPr id="12" name="Tijdelijke aanduiding voor voettekst 11"/>
          <p:cNvSpPr>
            <a:spLocks noGrp="1"/>
          </p:cNvSpPr>
          <p:nvPr>
            <p:ph type="ftr" sz="quarter" idx="15"/>
          </p:nvPr>
        </p:nvSpPr>
        <p:spPr/>
        <p:txBody>
          <a:bodyPr/>
          <a:lstStyle/>
          <a:p>
            <a:endParaRPr lang="nl-NL" dirty="0"/>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5FCF7695-4593-1943-B84E-F8C54CACBEF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005688301"/>
      </p:ext>
    </p:extLst>
  </p:cSld>
  <p:clrMapOvr>
    <a:masterClrMapping/>
  </p:clrMapOvr>
  <p:extLst>
    <p:ext uri="{DCECCB84-F9BA-43D5-87BE-67443E8EF086}">
      <p15:sldGuideLst xmlns:p15="http://schemas.microsoft.com/office/powerpoint/2012/main">
        <p15:guide id="1" orient="horz" pos="1661" userDrawn="1">
          <p15:clr>
            <a:srgbClr val="FBAE40"/>
          </p15:clr>
        </p15:guide>
        <p15:guide id="2" orient="horz" pos="265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18" Type="http://schemas.openxmlformats.org/officeDocument/2006/relationships/slideLayout" Target="../slideLayouts/slideLayout55.xml"/><Relationship Id="rId26" Type="http://schemas.openxmlformats.org/officeDocument/2006/relationships/slideLayout" Target="../slideLayouts/slideLayout63.xml"/><Relationship Id="rId39" Type="http://schemas.openxmlformats.org/officeDocument/2006/relationships/image" Target="../media/image1.png"/><Relationship Id="rId3" Type="http://schemas.openxmlformats.org/officeDocument/2006/relationships/slideLayout" Target="../slideLayouts/slideLayout40.xml"/><Relationship Id="rId21" Type="http://schemas.openxmlformats.org/officeDocument/2006/relationships/slideLayout" Target="../slideLayouts/slideLayout58.xml"/><Relationship Id="rId34" Type="http://schemas.openxmlformats.org/officeDocument/2006/relationships/slideLayout" Target="../slideLayouts/slideLayout71.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17" Type="http://schemas.openxmlformats.org/officeDocument/2006/relationships/slideLayout" Target="../slideLayouts/slideLayout54.xml"/><Relationship Id="rId25" Type="http://schemas.openxmlformats.org/officeDocument/2006/relationships/slideLayout" Target="../slideLayouts/slideLayout62.xml"/><Relationship Id="rId33" Type="http://schemas.openxmlformats.org/officeDocument/2006/relationships/slideLayout" Target="../slideLayouts/slideLayout70.xml"/><Relationship Id="rId38" Type="http://schemas.openxmlformats.org/officeDocument/2006/relationships/theme" Target="../theme/theme2.xml"/><Relationship Id="rId2" Type="http://schemas.openxmlformats.org/officeDocument/2006/relationships/slideLayout" Target="../slideLayouts/slideLayout39.xml"/><Relationship Id="rId16" Type="http://schemas.openxmlformats.org/officeDocument/2006/relationships/slideLayout" Target="../slideLayouts/slideLayout53.xml"/><Relationship Id="rId20" Type="http://schemas.openxmlformats.org/officeDocument/2006/relationships/slideLayout" Target="../slideLayouts/slideLayout57.xml"/><Relationship Id="rId29" Type="http://schemas.openxmlformats.org/officeDocument/2006/relationships/slideLayout" Target="../slideLayouts/slideLayout66.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24" Type="http://schemas.openxmlformats.org/officeDocument/2006/relationships/slideLayout" Target="../slideLayouts/slideLayout61.xml"/><Relationship Id="rId32" Type="http://schemas.openxmlformats.org/officeDocument/2006/relationships/slideLayout" Target="../slideLayouts/slideLayout69.xml"/><Relationship Id="rId37" Type="http://schemas.openxmlformats.org/officeDocument/2006/relationships/slideLayout" Target="../slideLayouts/slideLayout74.xml"/><Relationship Id="rId5" Type="http://schemas.openxmlformats.org/officeDocument/2006/relationships/slideLayout" Target="../slideLayouts/slideLayout42.xml"/><Relationship Id="rId15" Type="http://schemas.openxmlformats.org/officeDocument/2006/relationships/slideLayout" Target="../slideLayouts/slideLayout52.xml"/><Relationship Id="rId23" Type="http://schemas.openxmlformats.org/officeDocument/2006/relationships/slideLayout" Target="../slideLayouts/slideLayout60.xml"/><Relationship Id="rId28" Type="http://schemas.openxmlformats.org/officeDocument/2006/relationships/slideLayout" Target="../slideLayouts/slideLayout65.xml"/><Relationship Id="rId36" Type="http://schemas.openxmlformats.org/officeDocument/2006/relationships/slideLayout" Target="../slideLayouts/slideLayout73.xml"/><Relationship Id="rId10" Type="http://schemas.openxmlformats.org/officeDocument/2006/relationships/slideLayout" Target="../slideLayouts/slideLayout47.xml"/><Relationship Id="rId19" Type="http://schemas.openxmlformats.org/officeDocument/2006/relationships/slideLayout" Target="../slideLayouts/slideLayout56.xml"/><Relationship Id="rId31" Type="http://schemas.openxmlformats.org/officeDocument/2006/relationships/slideLayout" Target="../slideLayouts/slideLayout68.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slideLayout" Target="../slideLayouts/slideLayout51.xml"/><Relationship Id="rId22" Type="http://schemas.openxmlformats.org/officeDocument/2006/relationships/slideLayout" Target="../slideLayouts/slideLayout59.xml"/><Relationship Id="rId27" Type="http://schemas.openxmlformats.org/officeDocument/2006/relationships/slideLayout" Target="../slideLayouts/slideLayout64.xml"/><Relationship Id="rId30" Type="http://schemas.openxmlformats.org/officeDocument/2006/relationships/slideLayout" Target="../slideLayouts/slideLayout67.xml"/><Relationship Id="rId35" Type="http://schemas.openxmlformats.org/officeDocument/2006/relationships/slideLayout" Target="../slideLayouts/slideLayout7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b" anchorCtr="0">
            <a:normAutofit/>
          </a:bodyPr>
          <a:lstStyle/>
          <a:p>
            <a:r>
              <a:rPr lang="nl-NL" dirty="0"/>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sp>
        <p:nvSpPr>
          <p:cNvPr id="11" name="Tijdelijke aanduiding voor datum 3"/>
          <p:cNvSpPr>
            <a:spLocks noGrp="1"/>
          </p:cNvSpPr>
          <p:nvPr>
            <p:ph type="dt" sz="half" idx="2"/>
          </p:nvPr>
        </p:nvSpPr>
        <p:spPr>
          <a:xfrm>
            <a:off x="635000" y="6543488"/>
            <a:ext cx="5003800" cy="264272"/>
          </a:xfrm>
          <a:prstGeom prst="rect">
            <a:avLst/>
          </a:prstGeom>
        </p:spPr>
        <p:txBody>
          <a:bodyPr vert="horz" lIns="91440" tIns="0" rIns="91440" bIns="45720" rtlCol="0" anchor="t" anchorCtr="0"/>
          <a:lstStyle>
            <a:lvl1pPr algn="l">
              <a:defRPr sz="1050">
                <a:solidFill>
                  <a:schemeClr val="bg1">
                    <a:lumMod val="65000"/>
                  </a:schemeClr>
                </a:solidFill>
              </a:defRPr>
            </a:lvl1pPr>
          </a:lstStyle>
          <a:p>
            <a:endParaRPr lang="nl-NL" dirty="0"/>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endParaRPr lang="nl-NL" dirty="0"/>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dirty="0"/>
          </a:p>
        </p:txBody>
      </p:sp>
      <p:pic>
        <p:nvPicPr>
          <p:cNvPr id="8" name="Afbeelding 7">
            <a:extLst>
              <a:ext uri="{FF2B5EF4-FFF2-40B4-BE49-F238E27FC236}">
                <a16:creationId xmlns:a16="http://schemas.microsoft.com/office/drawing/2014/main" id="{994C5400-D7ED-1E44-BA9E-5361256F8F14}"/>
              </a:ext>
            </a:extLst>
          </p:cNvPr>
          <p:cNvPicPr>
            <a:picLocks noChangeAspect="1"/>
          </p:cNvPicPr>
          <p:nvPr userDrawn="1"/>
        </p:nvPicPr>
        <p:blipFill rotWithShape="1">
          <a:blip r:embed="rId39"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324857711"/>
      </p:ext>
    </p:extLst>
  </p:cSld>
  <p:clrMap bg1="lt1" tx1="dk1" bg2="lt2" tx2="dk2" accent1="accent1" accent2="accent2" accent3="accent3" accent4="accent4" accent5="accent5" accent6="accent6" hlink="hlink" folHlink="folHlink"/>
  <p:sldLayoutIdLst>
    <p:sldLayoutId id="2147483738" r:id="rId1"/>
    <p:sldLayoutId id="2147483650" r:id="rId2"/>
    <p:sldLayoutId id="2147483725" r:id="rId3"/>
    <p:sldLayoutId id="2147483719" r:id="rId4"/>
    <p:sldLayoutId id="2147483726" r:id="rId5"/>
    <p:sldLayoutId id="2147483666" r:id="rId6"/>
    <p:sldLayoutId id="2147483690" r:id="rId7"/>
    <p:sldLayoutId id="2147483728" r:id="rId8"/>
    <p:sldLayoutId id="2147483651" r:id="rId9"/>
    <p:sldLayoutId id="2147483652" r:id="rId10"/>
    <p:sldLayoutId id="2147483653" r:id="rId11"/>
    <p:sldLayoutId id="2147483654" r:id="rId12"/>
    <p:sldLayoutId id="2147483655" r:id="rId13"/>
    <p:sldLayoutId id="2147483656" r:id="rId14"/>
    <p:sldLayoutId id="2147483689" r:id="rId15"/>
    <p:sldLayoutId id="2147483712" r:id="rId16"/>
    <p:sldLayoutId id="2147483711" r:id="rId17"/>
    <p:sldLayoutId id="2147483675" r:id="rId18"/>
    <p:sldLayoutId id="2147483657" r:id="rId19"/>
    <p:sldLayoutId id="2147483691" r:id="rId20"/>
    <p:sldLayoutId id="2147483729" r:id="rId21"/>
    <p:sldLayoutId id="2147483739" r:id="rId22"/>
    <p:sldLayoutId id="2147483740" r:id="rId23"/>
    <p:sldLayoutId id="2147483718" r:id="rId24"/>
    <p:sldLayoutId id="2147483717" r:id="rId25"/>
    <p:sldLayoutId id="2147483714" r:id="rId26"/>
    <p:sldLayoutId id="2147483713" r:id="rId27"/>
    <p:sldLayoutId id="2147483716" r:id="rId28"/>
    <p:sldLayoutId id="2147483715" r:id="rId29"/>
    <p:sldLayoutId id="2147483707" r:id="rId30"/>
    <p:sldLayoutId id="2147483667" r:id="rId31"/>
    <p:sldLayoutId id="2147483702" r:id="rId32"/>
    <p:sldLayoutId id="2147483721" r:id="rId33"/>
    <p:sldLayoutId id="2147483700" r:id="rId34"/>
    <p:sldLayoutId id="2147483692" r:id="rId35"/>
    <p:sldLayoutId id="2147483722" r:id="rId36"/>
    <p:sldLayoutId id="2147483723" r:id="rId37"/>
  </p:sldLayoutIdLst>
  <p:hf hdr="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userDrawn="1">
          <p15:clr>
            <a:srgbClr val="F26B43"/>
          </p15:clr>
        </p15:guide>
        <p15:guide id="8" orient="horz" pos="3919" userDrawn="1">
          <p15:clr>
            <a:srgbClr val="F26B43"/>
          </p15:clr>
        </p15:guide>
        <p15:guide id="9" pos="3840" userDrawn="1">
          <p15:clr>
            <a:srgbClr val="F26B43"/>
          </p15:clr>
        </p15:guide>
        <p15:guide id="10" orient="horz" pos="2159" userDrawn="1">
          <p15:clr>
            <a:srgbClr val="F26B43"/>
          </p15:clr>
        </p15:guide>
        <p15:guide id="11" pos="400" userDrawn="1">
          <p15:clr>
            <a:srgbClr val="F26B43"/>
          </p15:clr>
        </p15:guide>
        <p15:guide id="12" pos="4128" userDrawn="1">
          <p15:clr>
            <a:srgbClr val="F26B43"/>
          </p15:clr>
        </p15:guide>
        <p15:guide id="13" pos="3552" userDrawn="1">
          <p15:clr>
            <a:srgbClr val="F26B43"/>
          </p15:clr>
        </p15:guide>
        <p15:guide id="14" orient="horz" pos="1275" userDrawn="1">
          <p15:clr>
            <a:srgbClr val="F26B43"/>
          </p15:clr>
        </p15:guide>
        <p15:guide id="15" orient="horz" pos="1434" userDrawn="1">
          <p15:clr>
            <a:srgbClr val="F26B43"/>
          </p15:clr>
        </p15:guide>
        <p15:guide id="16" pos="461" userDrawn="1">
          <p15:clr>
            <a:srgbClr val="F26B43"/>
          </p15:clr>
        </p15:guide>
        <p15:guide id="17" orient="horz" pos="66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b" anchorCtr="0">
            <a:normAutofit/>
          </a:bodyPr>
          <a:lstStyle/>
          <a:p>
            <a:r>
              <a:rPr lang="nl-NL" dirty="0"/>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sp>
        <p:nvSpPr>
          <p:cNvPr id="11" name="Tijdelijke aanduiding voor datum 3"/>
          <p:cNvSpPr>
            <a:spLocks noGrp="1"/>
          </p:cNvSpPr>
          <p:nvPr>
            <p:ph type="dt" sz="half" idx="2"/>
          </p:nvPr>
        </p:nvSpPr>
        <p:spPr>
          <a:xfrm>
            <a:off x="635000" y="6543488"/>
            <a:ext cx="5003800" cy="264272"/>
          </a:xfrm>
          <a:prstGeom prst="rect">
            <a:avLst/>
          </a:prstGeom>
        </p:spPr>
        <p:txBody>
          <a:bodyPr vert="horz" lIns="91440" tIns="0" rIns="91440" bIns="45720" rtlCol="0" anchor="t" anchorCtr="0"/>
          <a:lstStyle>
            <a:lvl1pPr algn="l">
              <a:defRPr sz="1050">
                <a:solidFill>
                  <a:schemeClr val="bg1">
                    <a:lumMod val="65000"/>
                  </a:schemeClr>
                </a:solidFill>
              </a:defRPr>
            </a:lvl1pPr>
          </a:lstStyle>
          <a:p>
            <a:endParaRPr lang="nl-NL" dirty="0"/>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endParaRPr lang="nl-NL" dirty="0"/>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dirty="0"/>
          </a:p>
        </p:txBody>
      </p:sp>
      <p:pic>
        <p:nvPicPr>
          <p:cNvPr id="8" name="Afbeelding 7">
            <a:extLst>
              <a:ext uri="{FF2B5EF4-FFF2-40B4-BE49-F238E27FC236}">
                <a16:creationId xmlns:a16="http://schemas.microsoft.com/office/drawing/2014/main" id="{994C5400-D7ED-1E44-BA9E-5361256F8F14}"/>
              </a:ext>
            </a:extLst>
          </p:cNvPr>
          <p:cNvPicPr>
            <a:picLocks noChangeAspect="1"/>
          </p:cNvPicPr>
          <p:nvPr userDrawn="1"/>
        </p:nvPicPr>
        <p:blipFill rotWithShape="1">
          <a:blip r:embed="rId39"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95150577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 id="2147483759" r:id="rId18"/>
    <p:sldLayoutId id="2147483760" r:id="rId19"/>
    <p:sldLayoutId id="2147483761" r:id="rId20"/>
    <p:sldLayoutId id="2147483762" r:id="rId21"/>
    <p:sldLayoutId id="2147483763" r:id="rId22"/>
    <p:sldLayoutId id="2147483764" r:id="rId23"/>
    <p:sldLayoutId id="2147483765" r:id="rId24"/>
    <p:sldLayoutId id="2147483766" r:id="rId25"/>
    <p:sldLayoutId id="2147483767" r:id="rId26"/>
    <p:sldLayoutId id="2147483768" r:id="rId27"/>
    <p:sldLayoutId id="2147483769" r:id="rId28"/>
    <p:sldLayoutId id="2147483770" r:id="rId29"/>
    <p:sldLayoutId id="2147483771" r:id="rId30"/>
    <p:sldLayoutId id="2147483772" r:id="rId31"/>
    <p:sldLayoutId id="2147483773" r:id="rId32"/>
    <p:sldLayoutId id="2147483774" r:id="rId33"/>
    <p:sldLayoutId id="2147483775" r:id="rId34"/>
    <p:sldLayoutId id="2147483776" r:id="rId35"/>
    <p:sldLayoutId id="2147483777" r:id="rId36"/>
    <p:sldLayoutId id="2147483778" r:id="rId37"/>
  </p:sldLayoutIdLst>
  <p:hf hdr="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p15:clr>
            <a:srgbClr val="F26B43"/>
          </p15:clr>
        </p15:guide>
        <p15:guide id="8" orient="horz" pos="3919">
          <p15:clr>
            <a:srgbClr val="F26B43"/>
          </p15:clr>
        </p15:guide>
        <p15:guide id="9" pos="3840">
          <p15:clr>
            <a:srgbClr val="F26B43"/>
          </p15:clr>
        </p15:guide>
        <p15:guide id="10" orient="horz" pos="2159">
          <p15:clr>
            <a:srgbClr val="F26B43"/>
          </p15:clr>
        </p15:guide>
        <p15:guide id="11" pos="400">
          <p15:clr>
            <a:srgbClr val="F26B43"/>
          </p15:clr>
        </p15:guide>
        <p15:guide id="12" pos="4128">
          <p15:clr>
            <a:srgbClr val="F26B43"/>
          </p15:clr>
        </p15:guide>
        <p15:guide id="13" pos="3552">
          <p15:clr>
            <a:srgbClr val="F26B43"/>
          </p15:clr>
        </p15:guide>
        <p15:guide id="14" orient="horz" pos="1275">
          <p15:clr>
            <a:srgbClr val="F26B43"/>
          </p15:clr>
        </p15:guide>
        <p15:guide id="15" orient="horz" pos="1434">
          <p15:clr>
            <a:srgbClr val="F26B43"/>
          </p15:clr>
        </p15:guide>
        <p15:guide id="16" pos="461">
          <p15:clr>
            <a:srgbClr val="F26B43"/>
          </p15:clr>
        </p15:guide>
        <p15:guide id="17" orient="horz" pos="66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klimaatadaptatienederland.nl/overheden/sra/impulsregeling-klimaatadaptatie/faq/" TargetMode="External"/><Relationship Id="rId2" Type="http://schemas.openxmlformats.org/officeDocument/2006/relationships/hyperlink" Target="mailto:ImpulsregelingKA@rws.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6554588" y="1415035"/>
            <a:ext cx="5004000" cy="2336400"/>
          </a:xfrm>
        </p:spPr>
        <p:txBody>
          <a:bodyPr/>
          <a:lstStyle/>
          <a:p>
            <a:r>
              <a:rPr lang="nl-NL" dirty="0"/>
              <a:t>Impulsregeling</a:t>
            </a:r>
            <a:br>
              <a:rPr lang="nl-NL" dirty="0"/>
            </a:br>
            <a:r>
              <a:rPr lang="nl-NL" dirty="0"/>
              <a:t>klimaatadaptatie	</a:t>
            </a:r>
          </a:p>
        </p:txBody>
      </p:sp>
      <p:sp>
        <p:nvSpPr>
          <p:cNvPr id="6" name="Ondertitel 5"/>
          <p:cNvSpPr>
            <a:spLocks noGrp="1"/>
          </p:cNvSpPr>
          <p:nvPr>
            <p:ph type="subTitle" idx="1"/>
          </p:nvPr>
        </p:nvSpPr>
        <p:spPr>
          <a:xfrm>
            <a:off x="6554588" y="3751435"/>
            <a:ext cx="5004000" cy="2444091"/>
          </a:xfrm>
        </p:spPr>
        <p:txBody>
          <a:bodyPr>
            <a:normAutofit fontScale="92500" lnSpcReduction="20000"/>
          </a:bodyPr>
          <a:lstStyle/>
          <a:p>
            <a:r>
              <a:rPr lang="nl-NL" dirty="0"/>
              <a:t>15 april 2021</a:t>
            </a:r>
          </a:p>
          <a:p>
            <a:r>
              <a:rPr lang="nl-NL" dirty="0"/>
              <a:t>Gelders Ondergrond Overleg</a:t>
            </a:r>
          </a:p>
          <a:p>
            <a:endParaRPr lang="nl-NL" dirty="0"/>
          </a:p>
          <a:p>
            <a:r>
              <a:rPr lang="nl-NL" dirty="0"/>
              <a:t>Paul Arentshorst </a:t>
            </a:r>
          </a:p>
          <a:p>
            <a:r>
              <a:rPr lang="nl-NL" dirty="0"/>
              <a:t>Tommy Bolleboom</a:t>
            </a:r>
          </a:p>
          <a:p>
            <a:r>
              <a:rPr lang="nl-NL" dirty="0"/>
              <a:t>Ron Nap</a:t>
            </a:r>
          </a:p>
        </p:txBody>
      </p:sp>
    </p:spTree>
    <p:extLst>
      <p:ext uri="{BB962C8B-B14F-4D97-AF65-F5344CB8AC3E}">
        <p14:creationId xmlns:p14="http://schemas.microsoft.com/office/powerpoint/2010/main" val="374711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sz="2200" dirty="0"/>
              <a:t>Doel: de versnelling van de aanpak van ruimtelijke adaptatie door decentrale overheden (wateroverlast, droogte, gevolgenbeperking overstromingen) financieel te ondersteunen.</a:t>
            </a:r>
          </a:p>
          <a:p>
            <a:r>
              <a:rPr lang="nl-NL" sz="2200" dirty="0"/>
              <a:t>Rijksbudget 200 </a:t>
            </a:r>
            <a:r>
              <a:rPr lang="nl-NL" sz="2200" dirty="0" err="1"/>
              <a:t>mln</a:t>
            </a:r>
            <a:endParaRPr lang="nl-NL" sz="2200" dirty="0"/>
          </a:p>
          <a:p>
            <a:r>
              <a:rPr lang="nl-NL" sz="2200" dirty="0"/>
              <a:t>Werkregio’s centraal in plaats van afzonderlijke overheden</a:t>
            </a:r>
          </a:p>
          <a:p>
            <a:r>
              <a:rPr lang="nl-NL" sz="2200" dirty="0"/>
              <a:t>Prioritering (o.a. urgentiebepaling) binnen de werkregio’s</a:t>
            </a:r>
          </a:p>
          <a:p>
            <a:r>
              <a:rPr lang="nl-NL" sz="2200" dirty="0"/>
              <a:t>Maatregelen centraal, geen projecten</a:t>
            </a:r>
          </a:p>
          <a:p>
            <a:r>
              <a:rPr lang="nl-NL" sz="2200" dirty="0"/>
              <a:t>Rijk vertrouwt op prioritering regio, toetst wel op criteria en randvoorwaarden</a:t>
            </a:r>
          </a:p>
          <a:p>
            <a:endParaRPr lang="nl-NL" sz="2200" dirty="0"/>
          </a:p>
          <a:p>
            <a:pPr marL="0" indent="0">
              <a:buNone/>
            </a:pPr>
            <a:endParaRPr lang="nl-NL" sz="2000" dirty="0"/>
          </a:p>
          <a:p>
            <a:endParaRPr lang="nl-NL" dirty="0"/>
          </a:p>
        </p:txBody>
      </p:sp>
      <p:sp>
        <p:nvSpPr>
          <p:cNvPr id="3" name="Titel 2"/>
          <p:cNvSpPr>
            <a:spLocks noGrp="1"/>
          </p:cNvSpPr>
          <p:nvPr>
            <p:ph type="title"/>
          </p:nvPr>
        </p:nvSpPr>
        <p:spPr/>
        <p:txBody>
          <a:bodyPr/>
          <a:lstStyle/>
          <a:p>
            <a:r>
              <a:rPr lang="nl-NL" dirty="0"/>
              <a:t>Impulsregeling Klimaatadaptatie</a:t>
            </a:r>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10A0A6AF-03C5-477E-939A-E28F7E7F05EA}" type="slidenum">
              <a:rPr lang="nl-NL" smtClean="0"/>
              <a:pPr/>
              <a:t>2</a:t>
            </a:fld>
            <a:endParaRPr lang="nl-NL" dirty="0"/>
          </a:p>
        </p:txBody>
      </p:sp>
    </p:spTree>
    <p:extLst>
      <p:ext uri="{BB962C8B-B14F-4D97-AF65-F5344CB8AC3E}">
        <p14:creationId xmlns:p14="http://schemas.microsoft.com/office/powerpoint/2010/main" val="167883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Werkregio doet gezamenlijk voorstel</a:t>
            </a:r>
          </a:p>
          <a:p>
            <a:r>
              <a:rPr lang="nl-NL" dirty="0"/>
              <a:t>Beoogde maatregelen:</a:t>
            </a:r>
          </a:p>
          <a:p>
            <a:pPr lvl="1"/>
            <a:r>
              <a:rPr lang="nl-NL" dirty="0"/>
              <a:t>Ruimtelijke inrichtingsmaatregelen</a:t>
            </a:r>
          </a:p>
          <a:p>
            <a:pPr lvl="1"/>
            <a:r>
              <a:rPr lang="nl-NL" dirty="0"/>
              <a:t>Maatregelen in watersysteem</a:t>
            </a:r>
          </a:p>
          <a:p>
            <a:pPr lvl="2"/>
            <a:r>
              <a:rPr lang="nl-NL" dirty="0"/>
              <a:t>Water vasthouden en tevens benutten</a:t>
            </a:r>
          </a:p>
          <a:p>
            <a:pPr lvl="2"/>
            <a:r>
              <a:rPr lang="nl-NL" dirty="0"/>
              <a:t>Bergingscapaciteit vergroten</a:t>
            </a:r>
          </a:p>
          <a:p>
            <a:pPr lvl="2"/>
            <a:r>
              <a:rPr lang="nl-NL" dirty="0"/>
              <a:t>Afvoercapaciteit vergroten</a:t>
            </a:r>
          </a:p>
          <a:p>
            <a:r>
              <a:rPr lang="nl-NL" dirty="0"/>
              <a:t>Wateroverlast, droogte, gevolgenbeperking overstromingen</a:t>
            </a:r>
          </a:p>
          <a:p>
            <a:r>
              <a:rPr lang="nl-NL" dirty="0"/>
              <a:t>Hittestress valt buiten scope Deltafonds</a:t>
            </a:r>
          </a:p>
        </p:txBody>
      </p:sp>
      <p:sp>
        <p:nvSpPr>
          <p:cNvPr id="3" name="Titel 2"/>
          <p:cNvSpPr>
            <a:spLocks noGrp="1"/>
          </p:cNvSpPr>
          <p:nvPr>
            <p:ph type="title"/>
          </p:nvPr>
        </p:nvSpPr>
        <p:spPr/>
        <p:txBody>
          <a:bodyPr/>
          <a:lstStyle/>
          <a:p>
            <a:r>
              <a:rPr lang="nl-NL" dirty="0"/>
              <a:t>Maatregelenpakket</a:t>
            </a:r>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10A0A6AF-03C5-477E-939A-E28F7E7F05EA}" type="slidenum">
              <a:rPr lang="nl-NL" smtClean="0"/>
              <a:pPr/>
              <a:t>3</a:t>
            </a:fld>
            <a:endParaRPr lang="nl-NL" dirty="0"/>
          </a:p>
        </p:txBody>
      </p:sp>
    </p:spTree>
    <p:extLst>
      <p:ext uri="{BB962C8B-B14F-4D97-AF65-F5344CB8AC3E}">
        <p14:creationId xmlns:p14="http://schemas.microsoft.com/office/powerpoint/2010/main" val="190955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Aanvragen tussen 1 januari 2021 en 31 december 2023</a:t>
            </a:r>
          </a:p>
          <a:p>
            <a:r>
              <a:rPr lang="nl-NL" dirty="0"/>
              <a:t>Maximaal 1 keer per jaar</a:t>
            </a:r>
          </a:p>
          <a:p>
            <a:r>
              <a:rPr lang="nl-NL" dirty="0"/>
              <a:t>1 aanvrager dient maatregelpakket in en ontvangt beschikking</a:t>
            </a:r>
          </a:p>
          <a:p>
            <a:r>
              <a:rPr lang="nl-NL" dirty="0"/>
              <a:t>Aanvrager zet middelen door naar de andere uitvoerders</a:t>
            </a:r>
          </a:p>
          <a:p>
            <a:r>
              <a:rPr lang="nl-NL" dirty="0"/>
              <a:t>Maatregelen uiterlijk 31 december 2027 uitgevoerd</a:t>
            </a:r>
          </a:p>
          <a:p>
            <a:r>
              <a:rPr lang="nl-NL" dirty="0"/>
              <a:t>Verantwoording via SISA</a:t>
            </a:r>
          </a:p>
        </p:txBody>
      </p:sp>
      <p:sp>
        <p:nvSpPr>
          <p:cNvPr id="3" name="Titel 2"/>
          <p:cNvSpPr>
            <a:spLocks noGrp="1"/>
          </p:cNvSpPr>
          <p:nvPr>
            <p:ph type="title"/>
          </p:nvPr>
        </p:nvSpPr>
        <p:spPr/>
        <p:txBody>
          <a:bodyPr/>
          <a:lstStyle/>
          <a:p>
            <a:r>
              <a:rPr lang="nl-NL" dirty="0"/>
              <a:t>Aanvraag- en uitvoeringsperiode</a:t>
            </a:r>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10A0A6AF-03C5-477E-939A-E28F7E7F05EA}" type="slidenum">
              <a:rPr lang="nl-NL" smtClean="0"/>
              <a:pPr/>
              <a:t>4</a:t>
            </a:fld>
            <a:endParaRPr lang="nl-NL" dirty="0"/>
          </a:p>
        </p:txBody>
      </p:sp>
    </p:spTree>
    <p:extLst>
      <p:ext uri="{BB962C8B-B14F-4D97-AF65-F5344CB8AC3E}">
        <p14:creationId xmlns:p14="http://schemas.microsoft.com/office/powerpoint/2010/main" val="195937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Doelmatig en doeltreffend:</a:t>
            </a:r>
          </a:p>
          <a:p>
            <a:pPr lvl="1"/>
            <a:r>
              <a:rPr lang="nl-NL" dirty="0"/>
              <a:t>Versnelling</a:t>
            </a:r>
          </a:p>
          <a:p>
            <a:pPr lvl="1"/>
            <a:r>
              <a:rPr lang="nl-NL" dirty="0"/>
              <a:t>Kosteneffectieve oplossing voor probleem</a:t>
            </a:r>
          </a:p>
          <a:p>
            <a:r>
              <a:rPr lang="nl-NL" dirty="0"/>
              <a:t>Cofinanciering</a:t>
            </a:r>
          </a:p>
          <a:p>
            <a:pPr lvl="1"/>
            <a:r>
              <a:rPr lang="nl-NL" dirty="0"/>
              <a:t>Rijk draagt 1/3 bij aan de uitvoeringskosten</a:t>
            </a:r>
          </a:p>
          <a:p>
            <a:pPr lvl="1"/>
            <a:r>
              <a:rPr lang="nl-NL" dirty="0"/>
              <a:t>Geen stapeling van rijksbijdragen</a:t>
            </a:r>
          </a:p>
          <a:p>
            <a:r>
              <a:rPr lang="nl-NL" dirty="0"/>
              <a:t>Integraliteit (als stimulans)</a:t>
            </a:r>
          </a:p>
          <a:p>
            <a:pPr lvl="1"/>
            <a:r>
              <a:rPr lang="nl-NL" dirty="0"/>
              <a:t>Maatregelen dienen meer adaptatiedoelen en bij voorkeur ook andere doelen</a:t>
            </a:r>
          </a:p>
        </p:txBody>
      </p:sp>
      <p:sp>
        <p:nvSpPr>
          <p:cNvPr id="3" name="Titel 2"/>
          <p:cNvSpPr>
            <a:spLocks noGrp="1"/>
          </p:cNvSpPr>
          <p:nvPr>
            <p:ph type="title"/>
          </p:nvPr>
        </p:nvSpPr>
        <p:spPr/>
        <p:txBody>
          <a:bodyPr/>
          <a:lstStyle/>
          <a:p>
            <a:r>
              <a:rPr lang="nl-NL" dirty="0"/>
              <a:t>Criteria / randvoorwaarden</a:t>
            </a:r>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10A0A6AF-03C5-477E-939A-E28F7E7F05EA}" type="slidenum">
              <a:rPr lang="nl-NL" smtClean="0"/>
              <a:pPr/>
              <a:t>5</a:t>
            </a:fld>
            <a:endParaRPr lang="nl-NL" dirty="0"/>
          </a:p>
        </p:txBody>
      </p:sp>
    </p:spTree>
    <p:extLst>
      <p:ext uri="{BB962C8B-B14F-4D97-AF65-F5344CB8AC3E}">
        <p14:creationId xmlns:p14="http://schemas.microsoft.com/office/powerpoint/2010/main" val="2942588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a:t>Urgentie</a:t>
            </a:r>
          </a:p>
          <a:p>
            <a:pPr lvl="1"/>
            <a:r>
              <a:rPr lang="nl-NL" dirty="0"/>
              <a:t>Maatregelen komen voort uit stresstesten en risicodialogen en staan op uitvoeringsagenda</a:t>
            </a:r>
          </a:p>
          <a:p>
            <a:r>
              <a:rPr lang="nl-NL" dirty="0"/>
              <a:t>Haalbaarheid</a:t>
            </a:r>
          </a:p>
          <a:p>
            <a:pPr lvl="1"/>
            <a:r>
              <a:rPr lang="nl-NL" dirty="0"/>
              <a:t>Bestuurlijk draagvlak: commitment van minimaal 2 bestuurslagen, waar relevant afstemming met zoetwateropgave en netwerken </a:t>
            </a:r>
            <a:r>
              <a:rPr lang="nl-NL" dirty="0" err="1"/>
              <a:t>rijksbeheerders</a:t>
            </a:r>
            <a:endParaRPr lang="nl-NL" dirty="0"/>
          </a:p>
          <a:p>
            <a:pPr lvl="1"/>
            <a:r>
              <a:rPr lang="nl-NL" dirty="0"/>
              <a:t>Technisch uitvoerbaar</a:t>
            </a:r>
          </a:p>
          <a:p>
            <a:r>
              <a:rPr lang="nl-NL" dirty="0"/>
              <a:t>Legitimiteit</a:t>
            </a:r>
          </a:p>
          <a:p>
            <a:pPr lvl="1"/>
            <a:r>
              <a:rPr lang="nl-NL" dirty="0"/>
              <a:t>Scope Deltafonds: maatregelen tegen wateroverlast, droogte, gevolgen overstromingen, getroffen in de openbare ruimte door overheden in het kader van hun waterbeheertaken. Dus geen privaat terrein.</a:t>
            </a:r>
          </a:p>
        </p:txBody>
      </p:sp>
      <p:sp>
        <p:nvSpPr>
          <p:cNvPr id="3" name="Titel 2"/>
          <p:cNvSpPr>
            <a:spLocks noGrp="1"/>
          </p:cNvSpPr>
          <p:nvPr>
            <p:ph type="title"/>
          </p:nvPr>
        </p:nvSpPr>
        <p:spPr/>
        <p:txBody>
          <a:bodyPr/>
          <a:lstStyle/>
          <a:p>
            <a:r>
              <a:rPr lang="nl-NL" dirty="0"/>
              <a:t>Criteria / randvoorwaarden (2)</a:t>
            </a:r>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10A0A6AF-03C5-477E-939A-E28F7E7F05EA}" type="slidenum">
              <a:rPr lang="nl-NL" smtClean="0"/>
              <a:pPr/>
              <a:t>6</a:t>
            </a:fld>
            <a:endParaRPr lang="nl-NL" dirty="0"/>
          </a:p>
        </p:txBody>
      </p:sp>
    </p:spTree>
    <p:extLst>
      <p:ext uri="{BB962C8B-B14F-4D97-AF65-F5344CB8AC3E}">
        <p14:creationId xmlns:p14="http://schemas.microsoft.com/office/powerpoint/2010/main" val="2170867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inhoud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714" y="343697"/>
            <a:ext cx="9234374" cy="6464063"/>
          </a:xfrm>
        </p:spPr>
      </p:pic>
      <p:sp>
        <p:nvSpPr>
          <p:cNvPr id="4" name="Tijdelijke aanduiding voor datum 3"/>
          <p:cNvSpPr>
            <a:spLocks noGrp="1"/>
          </p:cNvSpPr>
          <p:nvPr>
            <p:ph type="dt" sz="half" idx="10"/>
          </p:nvPr>
        </p:nvSpPr>
        <p:spPr/>
        <p:txBody>
          <a:bodyPr/>
          <a:lstStyle/>
          <a:p>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10A0A6AF-03C5-477E-939A-E28F7E7F05EA}" type="slidenum">
              <a:rPr lang="nl-NL" smtClean="0"/>
              <a:pPr/>
              <a:t>7</a:t>
            </a:fld>
            <a:endParaRPr lang="nl-NL" dirty="0"/>
          </a:p>
        </p:txBody>
      </p:sp>
    </p:spTree>
    <p:extLst>
      <p:ext uri="{BB962C8B-B14F-4D97-AF65-F5344CB8AC3E}">
        <p14:creationId xmlns:p14="http://schemas.microsoft.com/office/powerpoint/2010/main" val="174505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endParaRPr lang="nl-NL" dirty="0"/>
          </a:p>
          <a:p>
            <a:pPr marL="0" indent="0">
              <a:buNone/>
            </a:pPr>
            <a:r>
              <a:rPr lang="nl-NL" sz="4000" dirty="0">
                <a:hlinkClick r:id="rId2"/>
              </a:rPr>
              <a:t>ImpulsregelingKA@rws.nl</a:t>
            </a:r>
            <a:endParaRPr lang="nl-NL" sz="4000" dirty="0"/>
          </a:p>
          <a:p>
            <a:pPr marL="0" indent="0">
              <a:buNone/>
            </a:pPr>
            <a:endParaRPr lang="nl-NL" dirty="0"/>
          </a:p>
          <a:p>
            <a:pPr marL="0" indent="0">
              <a:buNone/>
            </a:pPr>
            <a:r>
              <a:rPr lang="nl-NL" dirty="0"/>
              <a:t>Of </a:t>
            </a:r>
            <a:r>
              <a:rPr lang="nl-NL" dirty="0" err="1"/>
              <a:t>Q&amp;A’s</a:t>
            </a:r>
            <a:r>
              <a:rPr lang="nl-NL" dirty="0"/>
              <a:t> op </a:t>
            </a:r>
            <a:r>
              <a:rPr lang="nl-NL" dirty="0">
                <a:hlinkClick r:id="rId3"/>
              </a:rPr>
              <a:t>FAQ’s impulsregeling klimaatadaptatie - Klimaatadaptatie (klimaatadaptatienederland.nl)</a:t>
            </a:r>
            <a:endParaRPr lang="nl-NL" dirty="0"/>
          </a:p>
          <a:p>
            <a:pPr marL="0" indent="0">
              <a:buNone/>
            </a:pPr>
            <a:endParaRPr lang="nl-NL" dirty="0"/>
          </a:p>
        </p:txBody>
      </p:sp>
      <p:sp>
        <p:nvSpPr>
          <p:cNvPr id="3" name="Titel 2"/>
          <p:cNvSpPr>
            <a:spLocks noGrp="1"/>
          </p:cNvSpPr>
          <p:nvPr>
            <p:ph type="title"/>
          </p:nvPr>
        </p:nvSpPr>
        <p:spPr/>
        <p:txBody>
          <a:bodyPr>
            <a:normAutofit/>
          </a:bodyPr>
          <a:lstStyle/>
          <a:p>
            <a:r>
              <a:rPr lang="nl-NL" sz="4000" dirty="0"/>
              <a:t>Vragen? </a:t>
            </a:r>
          </a:p>
        </p:txBody>
      </p:sp>
      <p:sp>
        <p:nvSpPr>
          <p:cNvPr id="4" name="Tijdelijke aanduiding voor datum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050" b="0" i="0" u="none" strike="noStrike" kern="1200" cap="none" spc="0" normalizeH="0" baseline="0" noProof="0" dirty="0">
              <a:ln>
                <a:noFill/>
              </a:ln>
              <a:solidFill>
                <a:srgbClr val="FFFFFF">
                  <a:lumMod val="65000"/>
                </a:srgbClr>
              </a:solidFill>
              <a:effectLst/>
              <a:uLnTx/>
              <a:uFillTx/>
              <a:latin typeface="Verdana"/>
              <a:ea typeface="+mn-ea"/>
              <a:cs typeface="+mn-cs"/>
            </a:endParaRPr>
          </a:p>
        </p:txBody>
      </p:sp>
      <p:sp>
        <p:nvSpPr>
          <p:cNvPr id="5" name="Tijdelijke aanduiding voor voettekst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050" b="0" i="0" u="none" strike="noStrike" kern="1200" cap="none" spc="0" normalizeH="0" baseline="0" noProof="0" dirty="0">
              <a:ln>
                <a:noFill/>
              </a:ln>
              <a:solidFill>
                <a:srgbClr val="FFFFFF">
                  <a:lumMod val="65000"/>
                </a:srgbClr>
              </a:solidFill>
              <a:effectLst/>
              <a:uLnTx/>
              <a:uFillTx/>
              <a:latin typeface="Verdana"/>
              <a:ea typeface="+mn-ea"/>
              <a:cs typeface="+mn-cs"/>
            </a:endParaRPr>
          </a:p>
        </p:txBody>
      </p:sp>
      <p:sp>
        <p:nvSpPr>
          <p:cNvPr id="6" name="Tijdelijke aanduiding voor dia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0A6AF-03C5-477E-939A-E28F7E7F05EA}" type="slidenum">
              <a:rPr kumimoji="0" lang="nl-NL" sz="1050" b="0" i="0" u="none" strike="noStrike" kern="1200" cap="none" spc="0" normalizeH="0" baseline="0" noProof="0" smtClean="0">
                <a:ln>
                  <a:noFill/>
                </a:ln>
                <a:solidFill>
                  <a:srgbClr val="FFFFFF">
                    <a:lumMod val="65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NL" sz="1050" b="0" i="0" u="none" strike="noStrike" kern="1200" cap="none" spc="0" normalizeH="0" baseline="0" noProof="0" dirty="0">
              <a:ln>
                <a:noFill/>
              </a:ln>
              <a:solidFill>
                <a:srgbClr val="FFFFFF">
                  <a:lumMod val="65000"/>
                </a:srgbClr>
              </a:solidFill>
              <a:effectLst/>
              <a:uLnTx/>
              <a:uFillTx/>
              <a:latin typeface="Verdana"/>
              <a:ea typeface="+mn-ea"/>
              <a:cs typeface="+mn-cs"/>
            </a:endParaRPr>
          </a:p>
        </p:txBody>
      </p:sp>
    </p:spTree>
    <p:extLst>
      <p:ext uri="{BB962C8B-B14F-4D97-AF65-F5344CB8AC3E}">
        <p14:creationId xmlns:p14="http://schemas.microsoft.com/office/powerpoint/2010/main" val="989645004"/>
      </p:ext>
    </p:extLst>
  </p:cSld>
  <p:clrMapOvr>
    <a:masterClrMapping/>
  </p:clrMapOvr>
</p:sld>
</file>

<file path=ppt/theme/theme1.xml><?xml version="1.0" encoding="utf-8"?>
<a:theme xmlns:a="http://schemas.openxmlformats.org/drawingml/2006/main" name="IenW Nederlands 16:9">
  <a:themeElements>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aars">
      <a:srgbClr val="42145F"/>
    </a:custClr>
    <a:custClr name="Donkerblauw">
      <a:srgbClr val="01689B"/>
    </a:custClr>
    <a:custClr name="Hemelblauw">
      <a:srgbClr val="007BC7"/>
    </a:custClr>
    <a:custClr name="Violet">
      <a:srgbClr val="A90061"/>
    </a:custClr>
    <a:custClr name="Robijnrood">
      <a:srgbClr val="CA005D"/>
    </a:custClr>
    <a:custClr name="Rood">
      <a:srgbClr val="D52B1E"/>
    </a:custClr>
    <a:custClr name="Donkergroen">
      <a:srgbClr val="275937"/>
    </a:custClr>
    <a:custClr name="Groen">
      <a:srgbClr val="39870C"/>
    </a:custClr>
    <a:custClr name="Mosgroen">
      <a:srgbClr val="777C00"/>
    </a:custClr>
    <a:custClr name="Donkerbruin">
      <a:srgbClr val="673327"/>
    </a:custClr>
    <a:custClr name="Licht Paars">
      <a:srgbClr val="C6B8CF"/>
    </a:custClr>
    <a:custClr name="Licht Donkerblauw">
      <a:srgbClr val="CCE0F1"/>
    </a:custClr>
    <a:custClr name="Licht Hemelblauw">
      <a:srgbClr val="DDEFF8"/>
    </a:custClr>
    <a:custClr name="Licht Violet">
      <a:srgbClr val="E5B2CF"/>
    </a:custClr>
    <a:custClr name="Licht Robijnrood">
      <a:srgbClr val="EFB2CE"/>
    </a:custClr>
    <a:custClr name="Licht Rood">
      <a:srgbClr val="F2BFBB"/>
    </a:custClr>
    <a:custClr name="Licht Donkergroen">
      <a:srgbClr val="BECDC3"/>
    </a:custClr>
    <a:custClr name="Licht Groen">
      <a:srgbClr val="C3DBB6"/>
    </a:custClr>
    <a:custClr name="Licht Mosgroen">
      <a:srgbClr val="D6D7B2"/>
    </a:custClr>
    <a:custClr name="Licht Donkerbruin">
      <a:srgbClr val="D1C1BE"/>
    </a:custClr>
    <a:custClr name="Bruin">
      <a:srgbClr val="94710A"/>
    </a:custClr>
    <a:custClr name="Geel">
      <a:srgbClr val="F9E11E"/>
    </a:custClr>
    <a:custClr name="Donkergeel">
      <a:srgbClr val="FFB612"/>
    </a:custClr>
    <a:custClr name="Oranje">
      <a:srgbClr val="E17000"/>
    </a:custClr>
    <a:custClr name="Roze">
      <a:srgbClr val="F092CD"/>
    </a:custClr>
    <a:custClr name="Lichtblauw">
      <a:srgbClr val="8FCAE7"/>
    </a:custClr>
    <a:custClr name="Mintgroen">
      <a:srgbClr val="76D2B6"/>
    </a:custClr>
    <a:custClr name="Grijs 7">
      <a:srgbClr val="535353"/>
    </a:custClr>
    <a:custClr name="Grijs 6">
      <a:srgbClr val="696969"/>
    </a:custClr>
    <a:custClr name="Grijs 5">
      <a:srgbClr val="999999"/>
    </a:custClr>
    <a:custClr name="Licht Bruin">
      <a:srgbClr val="DFD4B5"/>
    </a:custClr>
    <a:custClr name="Licht Geel">
      <a:srgbClr val="FDF6BB"/>
    </a:custClr>
    <a:custClr name="Licht Donkergeel">
      <a:srgbClr val="FFE9B7"/>
    </a:custClr>
    <a:custClr name="Licht Oranje">
      <a:srgbClr val="F6D4B2"/>
    </a:custClr>
    <a:custClr name="Licht Roze">
      <a:srgbClr val="FADEF0"/>
    </a:custClr>
    <a:custClr name="Licht Lichtblauw">
      <a:srgbClr val="DDEFF8"/>
    </a:custClr>
    <a:custClr name="Licht Mintgroen">
      <a:srgbClr val="D6F1E9"/>
    </a:custClr>
    <a:custClr name="Grijs 4">
      <a:srgbClr val="B4B4B4"/>
    </a:custClr>
    <a:custClr name="Grijs 3">
      <a:srgbClr val="CCCCCC"/>
    </a:custClr>
    <a:custClr name="Grijs 2">
      <a:srgbClr val="E6E6E6"/>
    </a:custClr>
  </a:custClrLst>
  <a:extLst>
    <a:ext uri="{05A4C25C-085E-4340-85A3-A5531E510DB2}">
      <thm15:themeFamily xmlns:thm15="http://schemas.microsoft.com/office/thememl/2012/main" name="Presentatie46" id="{D7A288C4-2E63-1F40-8FEE-1BD90C88DEA2}" vid="{DC129FCA-0CF9-BD45-9DB2-8FC41F291E1F}"/>
    </a:ext>
  </a:extLst>
</a:theme>
</file>

<file path=ppt/theme/theme2.xml><?xml version="1.0" encoding="utf-8"?>
<a:theme xmlns:a="http://schemas.openxmlformats.org/drawingml/2006/main" name="IenW Engels 16:9">
  <a:themeElements>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aars">
      <a:srgbClr val="42145F"/>
    </a:custClr>
    <a:custClr name="Donkerblauw">
      <a:srgbClr val="01689B"/>
    </a:custClr>
    <a:custClr name="Hemelblauw">
      <a:srgbClr val="007BC7"/>
    </a:custClr>
    <a:custClr name="Violet">
      <a:srgbClr val="A90061"/>
    </a:custClr>
    <a:custClr name="Robijnrood">
      <a:srgbClr val="CA005D"/>
    </a:custClr>
    <a:custClr name="Rood">
      <a:srgbClr val="D52B1E"/>
    </a:custClr>
    <a:custClr name="Donkergroen">
      <a:srgbClr val="275937"/>
    </a:custClr>
    <a:custClr name="Groen">
      <a:srgbClr val="39870C"/>
    </a:custClr>
    <a:custClr name="Mosgroen">
      <a:srgbClr val="777C00"/>
    </a:custClr>
    <a:custClr name="Donkerbruin">
      <a:srgbClr val="673327"/>
    </a:custClr>
    <a:custClr name="Licht Paars">
      <a:srgbClr val="C6B8CF"/>
    </a:custClr>
    <a:custClr name="Licht Donkerblauw">
      <a:srgbClr val="CCE0F1"/>
    </a:custClr>
    <a:custClr name="Licht Hemelblauw">
      <a:srgbClr val="DDEFF8"/>
    </a:custClr>
    <a:custClr name="Licht Violet">
      <a:srgbClr val="E5B2CF"/>
    </a:custClr>
    <a:custClr name="Licht Robijnrood">
      <a:srgbClr val="EFB2CE"/>
    </a:custClr>
    <a:custClr name="Licht Rood">
      <a:srgbClr val="F2BFBB"/>
    </a:custClr>
    <a:custClr name="Licht Donkergroen">
      <a:srgbClr val="BECDC3"/>
    </a:custClr>
    <a:custClr name="Licht Groen">
      <a:srgbClr val="C3DBB6"/>
    </a:custClr>
    <a:custClr name="Licht Mosgroen">
      <a:srgbClr val="D6D7B2"/>
    </a:custClr>
    <a:custClr name="Licht Donkerbruin">
      <a:srgbClr val="D1C1BE"/>
    </a:custClr>
    <a:custClr name="Bruin">
      <a:srgbClr val="94710A"/>
    </a:custClr>
    <a:custClr name="Geel">
      <a:srgbClr val="F9E11E"/>
    </a:custClr>
    <a:custClr name="Donkergeel">
      <a:srgbClr val="FFB612"/>
    </a:custClr>
    <a:custClr name="Oranje">
      <a:srgbClr val="E17000"/>
    </a:custClr>
    <a:custClr name="Roze">
      <a:srgbClr val="F092CD"/>
    </a:custClr>
    <a:custClr name="Lichtblauw">
      <a:srgbClr val="8FCAE7"/>
    </a:custClr>
    <a:custClr name="Mintgroen">
      <a:srgbClr val="76D2B6"/>
    </a:custClr>
    <a:custClr name="Grijs 7">
      <a:srgbClr val="535353"/>
    </a:custClr>
    <a:custClr name="Grijs 6">
      <a:srgbClr val="696969"/>
    </a:custClr>
    <a:custClr name="Grijs 5">
      <a:srgbClr val="999999"/>
    </a:custClr>
    <a:custClr name="Licht Bruin">
      <a:srgbClr val="DFD4B5"/>
    </a:custClr>
    <a:custClr name="Licht Geel">
      <a:srgbClr val="FDF6BB"/>
    </a:custClr>
    <a:custClr name="Licht Donkergeel">
      <a:srgbClr val="FFE9B7"/>
    </a:custClr>
    <a:custClr name="Licht Oranje">
      <a:srgbClr val="F6D4B2"/>
    </a:custClr>
    <a:custClr name="Licht Roze">
      <a:srgbClr val="FADEF0"/>
    </a:custClr>
    <a:custClr name="Licht Lichtblauw">
      <a:srgbClr val="DDEFF8"/>
    </a:custClr>
    <a:custClr name="Licht Mintgroen">
      <a:srgbClr val="D6F1E9"/>
    </a:custClr>
    <a:custClr name="Grijs 4">
      <a:srgbClr val="B4B4B4"/>
    </a:custClr>
    <a:custClr name="Grijs 3">
      <a:srgbClr val="CCCCCC"/>
    </a:custClr>
    <a:custClr name="Grijs 2">
      <a:srgbClr val="E6E6E6"/>
    </a:custClr>
  </a:custClrLst>
  <a:extLst>
    <a:ext uri="{05A4C25C-085E-4340-85A3-A5531E510DB2}">
      <thm15:themeFamily xmlns:thm15="http://schemas.microsoft.com/office/thememl/2012/main" name="Presentatie46" id="{D7A288C4-2E63-1F40-8FEE-1BD90C88DEA2}" vid="{DC129FCA-0CF9-BD45-9DB2-8FC41F291E1F}"/>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18067 RIJK - Sjabloon 16x9 Hemelblauw</Template>
  <TotalTime>120</TotalTime>
  <Words>429</Words>
  <Application>Microsoft Office PowerPoint</Application>
  <PresentationFormat>Breedbeeld</PresentationFormat>
  <Paragraphs>71</Paragraphs>
  <Slides>8</Slides>
  <Notes>2</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8</vt:i4>
      </vt:variant>
    </vt:vector>
  </HeadingPairs>
  <TitlesOfParts>
    <vt:vector size="14" baseType="lpstr">
      <vt:lpstr>Arial</vt:lpstr>
      <vt:lpstr>Calibri</vt:lpstr>
      <vt:lpstr>Verdana</vt:lpstr>
      <vt:lpstr>Wingdings</vt:lpstr>
      <vt:lpstr>IenW Nederlands 16:9</vt:lpstr>
      <vt:lpstr>IenW Engels 16:9</vt:lpstr>
      <vt:lpstr>Impulsregeling klimaatadaptatie </vt:lpstr>
      <vt:lpstr>Impulsregeling Klimaatadaptatie</vt:lpstr>
      <vt:lpstr>Maatregelenpakket</vt:lpstr>
      <vt:lpstr>Aanvraag- en uitvoeringsperiode</vt:lpstr>
      <vt:lpstr>Criteria / randvoorwaarden</vt:lpstr>
      <vt:lpstr>Criteria / randvoorwaarden (2)</vt:lpstr>
      <vt:lpstr>PowerPoint-presentatie</vt:lpstr>
      <vt:lpstr>Vragen? </vt:lpstr>
    </vt:vector>
  </TitlesOfParts>
  <Company>Rijksoverheid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Haeren, Lilian</dc:creator>
  <cp:lastModifiedBy>Berkhof, Mirre</cp:lastModifiedBy>
  <cp:revision>84</cp:revision>
  <cp:lastPrinted>2020-07-02T09:31:48Z</cp:lastPrinted>
  <dcterms:created xsi:type="dcterms:W3CDTF">2018-09-20T11:41:26Z</dcterms:created>
  <dcterms:modified xsi:type="dcterms:W3CDTF">2021-04-26T10:00:59Z</dcterms:modified>
</cp:coreProperties>
</file>